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519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4" d="100"/>
          <a:sy n="64" d="100"/>
        </p:scale>
        <p:origin x="78" y="18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4581AC-7E77-4E65-BCDB-269A39DA3E72}" type="datetimeFigureOut">
              <a:rPr lang="ko-KR" altLang="en-US" smtClean="0"/>
              <a:t>2025-05-09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4676CA-F689-475F-9120-6865A24E31D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516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4F5B7-62E4-4F89-AF8D-A1D74E7B926D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12073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B46A5DB-A88F-4F9A-815D-4ADA8F8B4D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D93E5F4A-40BB-4898-B55D-8B6C0B27BF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DCD81BB-1418-4638-ACA7-C4124BCDFB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DC014-1FBC-419B-8702-E126CFFE7135}" type="datetimeFigureOut">
              <a:rPr lang="ko-KR" altLang="en-US" smtClean="0"/>
              <a:t>2025-05-09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F1A3ACA-BF97-4497-A341-7A2116948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B0B2D3A-9C33-4259-A551-84596D765F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13E86-37E2-42CB-8BF3-88A43898FF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3721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F5145EB-05E3-46B2-9526-F116C450CF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C26168A-39DF-4781-83B1-D4A10CCDD8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9D3C00E-D49A-4B7F-8B49-369EA24918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DC014-1FBC-419B-8702-E126CFFE7135}" type="datetimeFigureOut">
              <a:rPr lang="ko-KR" altLang="en-US" smtClean="0"/>
              <a:t>2025-05-09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007C5C7-5A2F-4F17-8750-050519CB67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3DFF318-269D-4631-9B1F-6B445680A8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13E86-37E2-42CB-8BF3-88A43898FF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8211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DCB3FAC-8787-4D9C-9020-30E4574461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3AED5B4-603C-41F0-888A-F406507B9F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32840FE-534E-4D2C-8550-CAD63D5A63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DC014-1FBC-419B-8702-E126CFFE7135}" type="datetimeFigureOut">
              <a:rPr lang="ko-KR" altLang="en-US" smtClean="0"/>
              <a:t>2025-05-09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050432F-590A-41B3-AC63-4016AB389C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E29C043-468E-4284-B98C-BBFC6D7EE1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13E86-37E2-42CB-8BF3-88A43898FF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47107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3B04464-B10C-4644-908B-4AB863B5D1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FDA3543-E294-4741-B7EA-4BC3D5577E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715A84C-2D1E-4393-9907-18DCA8B8BC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7A684C6-E282-402D-A4FF-71B3C07184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DC014-1FBC-419B-8702-E126CFFE7135}" type="datetimeFigureOut">
              <a:rPr lang="ko-KR" altLang="en-US" smtClean="0"/>
              <a:t>2025-05-09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0BCEB79-E379-479D-9788-5543B5A67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C1A3316-86B5-4F83-BD13-AA87584277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13E86-37E2-42CB-8BF3-88A43898FF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6668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AABFD5A-57B8-4036-89C9-BC4B4ECA4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C0DFD2C-D28E-4201-8DE4-6D20FDE6B9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297DC19-9360-4619-B9CD-4813AFC294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037F32B1-1714-4BC9-8D65-A0DD57A97A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3207892A-F225-4DE4-9F21-1795010F34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EB5AF5BD-C157-45E8-AE34-FD6845417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DC014-1FBC-419B-8702-E126CFFE7135}" type="datetimeFigureOut">
              <a:rPr lang="ko-KR" altLang="en-US" smtClean="0"/>
              <a:t>2025-05-09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7BF072CE-891C-4BB4-86FC-546FDD0C5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BF740D23-1650-4C4B-9494-149742A26E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13E86-37E2-42CB-8BF3-88A43898FF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3927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152681B-4B6B-4F8D-8C0C-85F11D70D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FDE2C5B7-BDCB-4355-BBBC-A361C12597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DC014-1FBC-419B-8702-E126CFFE7135}" type="datetimeFigureOut">
              <a:rPr lang="ko-KR" altLang="en-US" smtClean="0"/>
              <a:t>2025-05-09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D761B8FB-D206-4CA1-B287-6375335999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03BE6F8D-1D53-4164-A9AE-4976892CA1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13E86-37E2-42CB-8BF3-88A43898FF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30086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400326CD-9EF4-450F-8185-6AFFBB756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DC014-1FBC-419B-8702-E126CFFE7135}" type="datetimeFigureOut">
              <a:rPr lang="ko-KR" altLang="en-US" smtClean="0"/>
              <a:t>2025-05-09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0231754-3016-430D-A950-F4293E6E6C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F79C93A-8F2D-489F-93DC-ACC8A98270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13E86-37E2-42CB-8BF3-88A43898FF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4086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768F8F4-BE82-451C-876F-6D98CE8C14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29A311-EE64-43C8-8739-6DCC8314A8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B0D4C9B-F2C2-4D41-8CA7-A9C140B7B2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F45A7C1-DF1A-49D2-AFA7-98500069F5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DC014-1FBC-419B-8702-E126CFFE7135}" type="datetimeFigureOut">
              <a:rPr lang="ko-KR" altLang="en-US" smtClean="0"/>
              <a:t>2025-05-09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68355A6-7E09-4CE6-A9F8-CD06F6F79B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EF2FD06-9B9F-4222-8299-C1626B9AF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13E86-37E2-42CB-8BF3-88A43898FF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0210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AD10FF4-464F-4D6B-BA97-86B3FDC5FE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457B63D8-9EBE-4B35-98CA-17AE2F3B5DD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005821D6-9D0C-4405-84F6-05795ADC8D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50C8F50-5788-4B13-B046-0F409EFF41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DC014-1FBC-419B-8702-E126CFFE7135}" type="datetimeFigureOut">
              <a:rPr lang="ko-KR" altLang="en-US" smtClean="0"/>
              <a:t>2025-05-09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E82B057-0AED-4085-8AEB-454EC21365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6F8D38A-BBEC-4222-A637-573942A20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13E86-37E2-42CB-8BF3-88A43898FF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4633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45533CB-4FC2-4362-93BC-A9D69E2292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EA4EF13-BDDC-4C4A-89C8-856DCEFCC1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5CAA28A-AD55-404A-8544-164457B6C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DC014-1FBC-419B-8702-E126CFFE7135}" type="datetimeFigureOut">
              <a:rPr lang="ko-KR" altLang="en-US" smtClean="0"/>
              <a:t>2025-05-09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641C4E3-869D-4B51-BF5F-3A26184A99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DC0B6A9-6E77-4367-80AF-2F8E7AD245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13E86-37E2-42CB-8BF3-88A43898FF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4010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1312DB9D-DAEF-4A88-91AA-1F1B603020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DF05043D-651E-4A67-B95B-738425A081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A738925-380B-43D9-8A0C-F52B168587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DC014-1FBC-419B-8702-E126CFFE7135}" type="datetimeFigureOut">
              <a:rPr lang="ko-KR" altLang="en-US" smtClean="0"/>
              <a:t>2025-05-09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B6362AA-508C-4155-B13B-256E1D9676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EE73482-6529-4F43-9AD7-5CD1F33FD8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13E86-37E2-42CB-8BF3-88A43898FF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71174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734E895D-D112-4E58-830F-8FE4E758FD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0095655-CB32-43E2-99FF-38E0724DA5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115079E-90F9-4314-95A8-86D75714BC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2DC014-1FBC-419B-8702-E126CFFE7135}" type="datetimeFigureOut">
              <a:rPr lang="ko-KR" altLang="en-US" smtClean="0"/>
              <a:t>2025-05-09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0EB71F6-2303-4F70-BCA6-6C1124D30C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83B95E2-CC20-4F7A-9719-0C9D4EDA96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D13E86-37E2-42CB-8BF3-88A43898FF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4668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96" name="Group 148"/>
          <p:cNvGraphicFramePr>
            <a:graphicFrameLocks noGrp="1"/>
          </p:cNvGraphicFramePr>
          <p:nvPr/>
        </p:nvGraphicFramePr>
        <p:xfrm>
          <a:off x="1676972" y="927638"/>
          <a:ext cx="8837349" cy="568835"/>
        </p:xfrm>
        <a:graphic>
          <a:graphicData uri="http://schemas.openxmlformats.org/drawingml/2006/table">
            <a:tbl>
              <a:tblPr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6137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79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0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091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4680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052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20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2091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54641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56883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5/12(</a:t>
                      </a:r>
                      <a:r>
                        <a:rPr kumimoji="1" lang="ko-KR" alt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)</a:t>
                      </a: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AF5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5/13(</a:t>
                      </a:r>
                      <a:r>
                        <a:rPr kumimoji="1" lang="ko-KR" alt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화</a:t>
                      </a: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)</a:t>
                      </a: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AF5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5/14(</a:t>
                      </a:r>
                      <a:r>
                        <a:rPr kumimoji="1" lang="ko-KR" alt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수</a:t>
                      </a: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)</a:t>
                      </a: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AF5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5/15(</a:t>
                      </a:r>
                      <a:r>
                        <a:rPr kumimoji="1" lang="ko-KR" alt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목</a:t>
                      </a: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)</a:t>
                      </a: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AF5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5/16(</a:t>
                      </a:r>
                      <a:r>
                        <a:rPr kumimoji="1" lang="ko-KR" alt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금</a:t>
                      </a: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)</a:t>
                      </a: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AF5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65920" name="Text Box 43"/>
          <p:cNvSpPr txBox="1">
            <a:spLocks noChangeArrowheads="1"/>
          </p:cNvSpPr>
          <p:nvPr/>
        </p:nvSpPr>
        <p:spPr bwMode="auto">
          <a:xfrm>
            <a:off x="2230945" y="1"/>
            <a:ext cx="7654176" cy="952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8402" tIns="44200" rIns="88402" bIns="44200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4329" b="1" dirty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  <a:cs typeface="Rod" pitchFamily="49" charset="-79"/>
              </a:rPr>
              <a:t> </a:t>
            </a:r>
            <a:r>
              <a:rPr lang="ko-KR" altLang="en-US" sz="4329" b="1" dirty="0">
                <a:solidFill>
                  <a:srgbClr val="CAF5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주간식단표</a:t>
            </a:r>
          </a:p>
        </p:txBody>
      </p:sp>
      <p:graphicFrame>
        <p:nvGraphicFramePr>
          <p:cNvPr id="2237" name="Group 18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1309910"/>
              </p:ext>
            </p:extLst>
          </p:nvPr>
        </p:nvGraphicFramePr>
        <p:xfrm>
          <a:off x="1669889" y="1558812"/>
          <a:ext cx="8852223" cy="3428678"/>
        </p:xfrm>
        <a:graphic>
          <a:graphicData uri="http://schemas.openxmlformats.org/drawingml/2006/table">
            <a:tbl>
              <a:tblPr/>
              <a:tblGrid>
                <a:gridCol w="16208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79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0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091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46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052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20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1662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55849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3428678">
                <a:tc>
                  <a:txBody>
                    <a:bodyPr/>
                    <a:lstStyle/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안동식찜닭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김치찌개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-300" dirty="0" err="1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메추리알맛살샐러드</a:t>
                      </a:r>
                      <a:endParaRPr lang="en-US" altLang="ko-KR" sz="1600" b="1" kern="1200" spc="-300" dirty="0">
                        <a:solidFill>
                          <a:schemeClr val="tx1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진미채무침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깍두기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쌀밥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요구르트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8313" marR="18313" marT="17907" marB="1790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6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중화풍돈육볶음</a:t>
                      </a:r>
                      <a:endParaRPr kumimoji="1" lang="en-US" altLang="ko-KR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6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근대된장국</a:t>
                      </a:r>
                      <a:endParaRPr kumimoji="1" lang="en-US" altLang="ko-KR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6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회오리감자튀김</a:t>
                      </a:r>
                      <a:endParaRPr kumimoji="1" lang="en-US" altLang="ko-KR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6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파래김</a:t>
                      </a:r>
                      <a:r>
                        <a:rPr kumimoji="1" lang="en-US" altLang="ko-KR" sz="16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&amp;</a:t>
                      </a:r>
                      <a:r>
                        <a:rPr kumimoji="1" lang="ko-KR" altLang="en-US" sz="16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양념장</a:t>
                      </a:r>
                      <a:endParaRPr kumimoji="1" lang="en-US" altLang="ko-KR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6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오이생채</a:t>
                      </a:r>
                      <a:endParaRPr kumimoji="1" lang="en-US" altLang="ko-KR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6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포기김치</a:t>
                      </a:r>
                      <a:endParaRPr kumimoji="1" lang="en-US" altLang="ko-KR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6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현미밥</a:t>
                      </a:r>
                      <a:endParaRPr kumimoji="1" lang="en-US" altLang="ko-KR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8313" marR="18313" marT="17907" marB="1790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치킨가스</a:t>
                      </a:r>
                      <a:r>
                        <a:rPr lang="en-US" altLang="ko-KR" sz="1600" b="1" kern="1200" spc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&amp;</a:t>
                      </a: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소스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부대찌개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구운버섯샐러드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오이지무침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포기김치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흑미밥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보리과자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8313" marR="18313" marT="17907" marB="1790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6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훈제오리구이</a:t>
                      </a:r>
                      <a:endParaRPr kumimoji="1" lang="en-US" altLang="ko-KR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6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미역국</a:t>
                      </a:r>
                      <a:endParaRPr kumimoji="1" lang="en-US" altLang="ko-KR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잡채맛어묵조림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쌈무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고추지무침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포기김치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쌀밥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8313" marR="18313" marT="17907" marB="1790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돈육피망잡채</a:t>
                      </a:r>
                      <a:r>
                        <a:rPr lang="en-US" altLang="ko-KR" sz="1600" b="1" kern="1200" spc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&amp;</a:t>
                      </a: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꽃빵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콩나물매운국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감자그라탕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새송이매운볶음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총각김치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쌀밥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8313" marR="18313" marT="17907" marB="1790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65951" name="Text Box 82"/>
          <p:cNvSpPr txBox="1">
            <a:spLocks noChangeArrowheads="1"/>
          </p:cNvSpPr>
          <p:nvPr/>
        </p:nvSpPr>
        <p:spPr bwMode="auto">
          <a:xfrm>
            <a:off x="1603914" y="6483641"/>
            <a:ext cx="9167620" cy="249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8402" tIns="44200" rIns="88402" bIns="442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039" b="1" dirty="0">
                <a:solidFill>
                  <a:srgbClr val="C00000"/>
                </a:solidFill>
                <a:latin typeface="HY강M" pitchFamily="18" charset="-127"/>
                <a:ea typeface="HY강M" pitchFamily="18" charset="-127"/>
                <a:cs typeface="-구름L"/>
              </a:rPr>
              <a:t>상기 메뉴는 시장상황에 따라 변경 될 수 있습니다</a:t>
            </a:r>
            <a:endParaRPr lang="en-US" altLang="ko-KR" sz="693" dirty="0">
              <a:solidFill>
                <a:srgbClr val="C00000"/>
              </a:solidFill>
              <a:latin typeface="HY강M" pitchFamily="18" charset="-127"/>
              <a:ea typeface="HY강M" pitchFamily="18" charset="-127"/>
              <a:cs typeface="산돌둥근B"/>
            </a:endParaRPr>
          </a:p>
        </p:txBody>
      </p:sp>
      <p:graphicFrame>
        <p:nvGraphicFramePr>
          <p:cNvPr id="2256" name="Group 208"/>
          <p:cNvGraphicFramePr>
            <a:graphicFrameLocks noGrp="1"/>
          </p:cNvGraphicFramePr>
          <p:nvPr/>
        </p:nvGraphicFramePr>
        <p:xfrm>
          <a:off x="1676972" y="5048557"/>
          <a:ext cx="8852222" cy="1670147"/>
        </p:xfrm>
        <a:graphic>
          <a:graphicData uri="http://schemas.openxmlformats.org/drawingml/2006/table">
            <a:tbl>
              <a:tblPr/>
              <a:tblGrid>
                <a:gridCol w="88522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6701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3500" b="1" kern="1200" spc="0" baseline="0" dirty="0">
                          <a:solidFill>
                            <a:srgbClr val="CAF5AC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         </a:t>
                      </a:r>
                      <a:r>
                        <a:rPr lang="en-US" altLang="ko-KR" sz="3300" b="1" dirty="0">
                          <a:solidFill>
                            <a:srgbClr val="CAF5AC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* </a:t>
                      </a:r>
                      <a:r>
                        <a:rPr lang="ko-KR" altLang="en-US" sz="3300" b="1" dirty="0">
                          <a:solidFill>
                            <a:srgbClr val="CAF5AC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느타리 버섯의 효능 </a:t>
                      </a:r>
                      <a:r>
                        <a:rPr lang="en-US" altLang="ko-KR" sz="3300" b="1" dirty="0">
                          <a:solidFill>
                            <a:srgbClr val="CAF5AC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*</a:t>
                      </a:r>
                      <a:endParaRPr lang="en-US" altLang="ko-KR" sz="3300" b="1" kern="1200" baseline="0" dirty="0">
                        <a:solidFill>
                          <a:srgbClr val="CAF5AC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342900" marR="0" indent="-34290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600" b="1" kern="1200" baseline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      </a:t>
                      </a:r>
                      <a:r>
                        <a:rPr lang="en-US" altLang="ko-KR" sz="1600" b="1" kern="1200" baseline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1. </a:t>
                      </a:r>
                      <a:r>
                        <a:rPr lang="ko-KR" altLang="en-US" sz="1600" b="1" kern="1200" baseline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비만예방 </a:t>
                      </a:r>
                      <a:r>
                        <a:rPr lang="en-US" altLang="ko-KR" sz="1600" b="1" kern="1200" baseline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- </a:t>
                      </a:r>
                      <a:r>
                        <a:rPr lang="ko-KR" altLang="en-US" sz="1600" b="1" kern="1200" baseline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대장 내에서 콜레스테롤 등 지방의 흡수를 방해하여 비만 예방</a:t>
                      </a:r>
                      <a:endParaRPr lang="en-US" altLang="ko-KR" sz="1600" b="1" kern="1200" baseline="0" dirty="0">
                        <a:solidFill>
                          <a:schemeClr val="tx1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342900" marR="0" indent="-34290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kern="1200" baseline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  2. </a:t>
                      </a:r>
                      <a:r>
                        <a:rPr lang="ko-KR" altLang="en-US" sz="1600" b="1" kern="1200" baseline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항암작용 </a:t>
                      </a:r>
                      <a:r>
                        <a:rPr lang="en-US" altLang="ko-KR" sz="1600" b="1" kern="1200" baseline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-</a:t>
                      </a:r>
                      <a:r>
                        <a:rPr lang="ko-KR" altLang="en-US" sz="1600" b="1" kern="1200" baseline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</a:t>
                      </a:r>
                      <a:r>
                        <a:rPr lang="ko-KR" altLang="en-US" sz="1600" b="1" kern="1200" baseline="0" dirty="0" err="1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베타글루칸과</a:t>
                      </a:r>
                      <a:r>
                        <a:rPr lang="ko-KR" altLang="en-US" sz="1600" b="1" kern="1200" baseline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강력한 면역력활성화 작용을 하는 </a:t>
                      </a:r>
                      <a:r>
                        <a:rPr lang="ko-KR" altLang="en-US" sz="1600" b="1" kern="1200" baseline="0" dirty="0" err="1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다당체인</a:t>
                      </a:r>
                      <a:r>
                        <a:rPr lang="ko-KR" altLang="en-US" sz="1600" b="1" kern="1200" baseline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</a:t>
                      </a:r>
                      <a:r>
                        <a:rPr lang="ko-KR" altLang="en-US" sz="1600" b="1" kern="1200" baseline="0" dirty="0" err="1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엠디프랙션</a:t>
                      </a:r>
                      <a:r>
                        <a:rPr lang="ko-KR" altLang="en-US" sz="1600" b="1" kern="1200" baseline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함유</a:t>
                      </a:r>
                      <a:r>
                        <a:rPr lang="en-US" altLang="ko-KR" sz="1600" b="1" kern="1200" baseline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  </a:t>
                      </a:r>
                    </a:p>
                    <a:p>
                      <a:pPr marL="342900" marR="0" indent="-34290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kern="1200" baseline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  3. </a:t>
                      </a:r>
                      <a:r>
                        <a:rPr lang="ko-KR" altLang="en-US" sz="1600" b="1" kern="1200" baseline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노화예방 </a:t>
                      </a:r>
                      <a:r>
                        <a:rPr lang="en-US" altLang="ko-KR" sz="1600" b="1" kern="1200" baseline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– </a:t>
                      </a:r>
                      <a:r>
                        <a:rPr lang="ko-KR" altLang="en-US" sz="1600" b="1" kern="1200" baseline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활성산소를 억제하는 </a:t>
                      </a:r>
                      <a:r>
                        <a:rPr lang="ko-KR" altLang="en-US" sz="1600" b="1" kern="1200" baseline="0" dirty="0" err="1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갈산</a:t>
                      </a:r>
                      <a:r>
                        <a:rPr lang="en-US" altLang="ko-KR" sz="1600" b="1" kern="1200" baseline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1600" b="1" kern="1200" baseline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셀레늄</a:t>
                      </a:r>
                      <a:r>
                        <a:rPr lang="en-US" altLang="ko-KR" sz="1600" b="1" kern="1200" baseline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1600" b="1" kern="1200" baseline="0" dirty="0" err="1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클로로겐산등이</a:t>
                      </a:r>
                      <a:r>
                        <a:rPr lang="ko-KR" altLang="en-US" sz="1600" b="1" kern="1200" baseline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풍부하게 함유</a:t>
                      </a:r>
                      <a:endParaRPr lang="en-US" altLang="ko-KR" sz="1600" b="1" kern="1200" baseline="0" dirty="0">
                        <a:solidFill>
                          <a:schemeClr val="tx1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342900" marR="0" indent="-34290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kern="1200" baseline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  4. </a:t>
                      </a:r>
                      <a:r>
                        <a:rPr lang="ko-KR" altLang="en-US" sz="1600" b="1" kern="1200" baseline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혈관 질환 예방 및 혈당조절 </a:t>
                      </a:r>
                      <a:r>
                        <a:rPr lang="en-US" altLang="ko-KR" sz="1600" b="1" kern="1200" baseline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– </a:t>
                      </a:r>
                      <a:r>
                        <a:rPr lang="ko-KR" altLang="en-US" sz="1600" b="1" kern="1200" baseline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칼륨</a:t>
                      </a:r>
                      <a:r>
                        <a:rPr lang="en-US" altLang="ko-KR" sz="1600" b="1" kern="1200" baseline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1600" b="1" kern="1200" baseline="0" dirty="0" err="1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에르고스테롤</a:t>
                      </a:r>
                      <a:r>
                        <a:rPr lang="ko-KR" altLang="en-US" sz="1600" b="1" kern="1200" baseline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성분이 혈압 조절 및 고혈압</a:t>
                      </a:r>
                      <a:r>
                        <a:rPr lang="en-US" altLang="ko-KR" sz="1600" b="1" kern="1200" baseline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1600" b="1" kern="1200" baseline="0" dirty="0">
                          <a:solidFill>
                            <a:schemeClr val="tx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동맥경화에 도움</a:t>
                      </a:r>
                      <a:endParaRPr lang="en-US" altLang="ko-KR" sz="1600" b="1" kern="1200" baseline="0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9741" marR="9741" marT="9526" marB="144001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65958" name="Rectangle 78"/>
          <p:cNvSpPr>
            <a:spLocks noChangeArrowheads="1"/>
          </p:cNvSpPr>
          <p:nvPr/>
        </p:nvSpPr>
        <p:spPr bwMode="auto">
          <a:xfrm>
            <a:off x="1420467" y="64098"/>
            <a:ext cx="178595" cy="329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8402" tIns="44200" rIns="88402" bIns="44200" anchor="ctr">
            <a:spAutoFit/>
          </a:bodyPr>
          <a:lstStyle/>
          <a:p>
            <a:endParaRPr lang="ko-KR" altLang="en-US" sz="1558"/>
          </a:p>
        </p:txBody>
      </p:sp>
      <p:pic>
        <p:nvPicPr>
          <p:cNvPr id="11" name="그림 10" descr="1.jpg">
            <a:extLst>
              <a:ext uri="{FF2B5EF4-FFF2-40B4-BE49-F238E27FC236}">
                <a16:creationId xmlns:a16="http://schemas.microsoft.com/office/drawing/2014/main" id="{8AD9EC36-B3CF-4DB4-96F9-061EEB03C1BB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40225" y="4613453"/>
            <a:ext cx="1870188" cy="10279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696675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138</Words>
  <Application>Microsoft Office PowerPoint</Application>
  <PresentationFormat>와이드스크린</PresentationFormat>
  <Paragraphs>48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10" baseType="lpstr">
      <vt:lpstr>HY강M</vt:lpstr>
      <vt:lpstr>HY목각파임B</vt:lpstr>
      <vt:lpstr>Rod</vt:lpstr>
      <vt:lpstr>-구름L</vt:lpstr>
      <vt:lpstr>맑은 고딕</vt:lpstr>
      <vt:lpstr>산돌둥근B</vt:lpstr>
      <vt:lpstr>함초롬돋움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이윤미</dc:creator>
  <cp:lastModifiedBy>wngusdkwl95@naver.com</cp:lastModifiedBy>
  <cp:revision>1</cp:revision>
  <dcterms:created xsi:type="dcterms:W3CDTF">2025-05-08T08:59:17Z</dcterms:created>
  <dcterms:modified xsi:type="dcterms:W3CDTF">2025-05-09T00:53:45Z</dcterms:modified>
</cp:coreProperties>
</file>