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2"/>
    <p:sldId id="2147378559" r:id="rId3"/>
    <p:sldId id="260" r:id="rId4"/>
    <p:sldId id="2147378560" r:id="rId5"/>
  </p:sldIdLst>
  <p:sldSz cx="7556500" cy="10693400"/>
  <p:notesSz cx="9931400" cy="14363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진우 양" initials="진양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DCD6"/>
    <a:srgbClr val="F1DED3"/>
    <a:srgbClr val="F0E0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4660"/>
  </p:normalViewPr>
  <p:slideViewPr>
    <p:cSldViewPr>
      <p:cViewPr varScale="1">
        <p:scale>
          <a:sx n="70" d="100"/>
          <a:sy n="70" d="100"/>
        </p:scale>
        <p:origin x="-328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4303" cy="720744"/>
          </a:xfrm>
          <a:prstGeom prst="rect">
            <a:avLst/>
          </a:prstGeom>
        </p:spPr>
        <p:txBody>
          <a:bodyPr vert="horz" lIns="121725" tIns="60862" rIns="121725" bIns="60862" rtlCol="0"/>
          <a:lstStyle>
            <a:lvl1pPr algn="l">
              <a:defRPr sz="16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5012" y="1"/>
            <a:ext cx="4304303" cy="720744"/>
          </a:xfrm>
          <a:prstGeom prst="rect">
            <a:avLst/>
          </a:prstGeom>
        </p:spPr>
        <p:txBody>
          <a:bodyPr vert="horz" lIns="121725" tIns="60862" rIns="121725" bIns="60862" rtlCol="0"/>
          <a:lstStyle>
            <a:lvl1pPr algn="r">
              <a:defRPr sz="1600"/>
            </a:lvl1pPr>
          </a:lstStyle>
          <a:p>
            <a:fld id="{320E78B5-80B4-41DD-B905-732BBB239ACC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54375" y="1795463"/>
            <a:ext cx="3422650" cy="4846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21725" tIns="60862" rIns="121725" bIns="6086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140" y="6913170"/>
            <a:ext cx="7945120" cy="5655067"/>
          </a:xfrm>
          <a:prstGeom prst="rect">
            <a:avLst/>
          </a:prstGeom>
        </p:spPr>
        <p:txBody>
          <a:bodyPr vert="horz" lIns="121725" tIns="60862" rIns="121725" bIns="60862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13642957"/>
            <a:ext cx="4304303" cy="720744"/>
          </a:xfrm>
          <a:prstGeom prst="rect">
            <a:avLst/>
          </a:prstGeom>
        </p:spPr>
        <p:txBody>
          <a:bodyPr vert="horz" lIns="121725" tIns="60862" rIns="121725" bIns="60862" rtlCol="0" anchor="b"/>
          <a:lstStyle>
            <a:lvl1pPr algn="l">
              <a:defRPr sz="16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5012" y="13642957"/>
            <a:ext cx="4304303" cy="720744"/>
          </a:xfrm>
          <a:prstGeom prst="rect">
            <a:avLst/>
          </a:prstGeom>
        </p:spPr>
        <p:txBody>
          <a:bodyPr vert="horz" lIns="121725" tIns="60862" rIns="121725" bIns="60862" rtlCol="0" anchor="b"/>
          <a:lstStyle>
            <a:lvl1pPr algn="r">
              <a:defRPr sz="1600"/>
            </a:lvl1pPr>
          </a:lstStyle>
          <a:p>
            <a:fld id="{4E0EB758-FDEC-494B-9DE9-E62E1BB85E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4761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000" b="0" i="0">
                <a:solidFill>
                  <a:srgbClr val="333131"/>
                </a:solidFill>
                <a:latin typeface="휴먼모음T"/>
                <a:cs typeface="휴먼모음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000" b="0" i="0">
                <a:solidFill>
                  <a:srgbClr val="333131"/>
                </a:solidFill>
                <a:latin typeface="휴먼모음T"/>
                <a:cs typeface="휴먼모음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000" b="0" i="0">
                <a:solidFill>
                  <a:srgbClr val="333131"/>
                </a:solidFill>
                <a:latin typeface="휴먼모음T"/>
                <a:cs typeface="휴먼모음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738" y="3946628"/>
            <a:ext cx="6423025" cy="1526315"/>
          </a:xfrm>
        </p:spPr>
        <p:txBody>
          <a:bodyPr anchor="b"/>
          <a:lstStyle>
            <a:lvl1pPr algn="ctr">
              <a:defRPr sz="49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563" y="5616511"/>
            <a:ext cx="5667375" cy="305148"/>
          </a:xfrm>
        </p:spPr>
        <p:txBody>
          <a:bodyPr/>
          <a:lstStyle>
            <a:lvl1pPr marL="0" indent="0" algn="ctr">
              <a:buNone/>
              <a:defRPr sz="1983"/>
            </a:lvl1pPr>
            <a:lvl2pPr marL="377842" indent="0" algn="ctr">
              <a:buNone/>
              <a:defRPr sz="1653"/>
            </a:lvl2pPr>
            <a:lvl3pPr marL="755683" indent="0" algn="ctr">
              <a:buNone/>
              <a:defRPr sz="1488"/>
            </a:lvl3pPr>
            <a:lvl4pPr marL="1133525" indent="0" algn="ctr">
              <a:buNone/>
              <a:defRPr sz="1322"/>
            </a:lvl4pPr>
            <a:lvl5pPr marL="1511366" indent="0" algn="ctr">
              <a:buNone/>
              <a:defRPr sz="1322"/>
            </a:lvl5pPr>
            <a:lvl6pPr marL="1889208" indent="0" algn="ctr">
              <a:buNone/>
              <a:defRPr sz="1322"/>
            </a:lvl6pPr>
            <a:lvl7pPr marL="2267049" indent="0" algn="ctr">
              <a:buNone/>
              <a:defRPr sz="1322"/>
            </a:lvl7pPr>
            <a:lvl8pPr marL="2644891" indent="0" algn="ctr">
              <a:buNone/>
              <a:defRPr sz="1322"/>
            </a:lvl8pPr>
            <a:lvl9pPr marL="3022732" indent="0" algn="ctr">
              <a:buNone/>
              <a:defRPr sz="1322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42" y="9944862"/>
            <a:ext cx="1739455" cy="276999"/>
          </a:xfrm>
        </p:spPr>
        <p:txBody>
          <a:bodyPr/>
          <a:lstStyle/>
          <a:p>
            <a:fld id="{1487A9EA-E166-4176-A1B0-CF2C2D68FD02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1369" y="9944862"/>
            <a:ext cx="2420112" cy="276999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45252" y="9944862"/>
            <a:ext cx="1739455" cy="276999"/>
          </a:xfrm>
        </p:spPr>
        <p:txBody>
          <a:bodyPr/>
          <a:lstStyle/>
          <a:p>
            <a:fld id="{9A6E0B9A-1B2C-4895-88F6-1ADDB2CF9B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4713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06"/>
            <a:ext cx="7560309" cy="10690225"/>
          </a:xfrm>
          <a:custGeom>
            <a:avLst/>
            <a:gdLst/>
            <a:ahLst/>
            <a:cxnLst/>
            <a:rect l="l" t="t" r="r" b="b"/>
            <a:pathLst>
              <a:path w="7560309" h="10690225">
                <a:moveTo>
                  <a:pt x="7559992" y="0"/>
                </a:moveTo>
                <a:lnTo>
                  <a:pt x="0" y="0"/>
                </a:lnTo>
                <a:lnTo>
                  <a:pt x="0" y="10689602"/>
                </a:lnTo>
                <a:lnTo>
                  <a:pt x="7559992" y="106896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9E1D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52270" y="4803781"/>
            <a:ext cx="560637" cy="186842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2729509" y="4805654"/>
            <a:ext cx="314960" cy="182880"/>
          </a:xfrm>
          <a:custGeom>
            <a:avLst/>
            <a:gdLst/>
            <a:ahLst/>
            <a:cxnLst/>
            <a:rect l="l" t="t" r="r" b="b"/>
            <a:pathLst>
              <a:path w="314960" h="182879">
                <a:moveTo>
                  <a:pt x="154508" y="0"/>
                </a:moveTo>
                <a:lnTo>
                  <a:pt x="0" y="0"/>
                </a:lnTo>
                <a:lnTo>
                  <a:pt x="0" y="8890"/>
                </a:lnTo>
                <a:lnTo>
                  <a:pt x="0" y="26670"/>
                </a:lnTo>
                <a:lnTo>
                  <a:pt x="0" y="35560"/>
                </a:lnTo>
                <a:lnTo>
                  <a:pt x="56680" y="35560"/>
                </a:lnTo>
                <a:lnTo>
                  <a:pt x="56680" y="173990"/>
                </a:lnTo>
                <a:lnTo>
                  <a:pt x="56680" y="182880"/>
                </a:lnTo>
                <a:lnTo>
                  <a:pt x="98044" y="182880"/>
                </a:lnTo>
                <a:lnTo>
                  <a:pt x="98044" y="173990"/>
                </a:lnTo>
                <a:lnTo>
                  <a:pt x="98044" y="35560"/>
                </a:lnTo>
                <a:lnTo>
                  <a:pt x="154508" y="35560"/>
                </a:lnTo>
                <a:lnTo>
                  <a:pt x="154508" y="26670"/>
                </a:lnTo>
                <a:lnTo>
                  <a:pt x="154508" y="8890"/>
                </a:lnTo>
                <a:lnTo>
                  <a:pt x="154508" y="0"/>
                </a:lnTo>
                <a:close/>
              </a:path>
              <a:path w="314960" h="182879">
                <a:moveTo>
                  <a:pt x="314794" y="147320"/>
                </a:moveTo>
                <a:lnTo>
                  <a:pt x="219976" y="147320"/>
                </a:lnTo>
                <a:lnTo>
                  <a:pt x="219976" y="107950"/>
                </a:lnTo>
                <a:lnTo>
                  <a:pt x="307251" y="107950"/>
                </a:lnTo>
                <a:lnTo>
                  <a:pt x="307251" y="99060"/>
                </a:lnTo>
                <a:lnTo>
                  <a:pt x="307251" y="82550"/>
                </a:lnTo>
                <a:lnTo>
                  <a:pt x="307251" y="73660"/>
                </a:lnTo>
                <a:lnTo>
                  <a:pt x="219976" y="73660"/>
                </a:lnTo>
                <a:lnTo>
                  <a:pt x="219976" y="35560"/>
                </a:lnTo>
                <a:lnTo>
                  <a:pt x="311137" y="35560"/>
                </a:lnTo>
                <a:lnTo>
                  <a:pt x="311137" y="26670"/>
                </a:lnTo>
                <a:lnTo>
                  <a:pt x="311137" y="8890"/>
                </a:lnTo>
                <a:lnTo>
                  <a:pt x="311137" y="0"/>
                </a:lnTo>
                <a:lnTo>
                  <a:pt x="178816" y="0"/>
                </a:lnTo>
                <a:lnTo>
                  <a:pt x="178816" y="8890"/>
                </a:lnTo>
                <a:lnTo>
                  <a:pt x="178816" y="173990"/>
                </a:lnTo>
                <a:lnTo>
                  <a:pt x="178816" y="182880"/>
                </a:lnTo>
                <a:lnTo>
                  <a:pt x="314794" y="182880"/>
                </a:lnTo>
                <a:lnTo>
                  <a:pt x="314794" y="173990"/>
                </a:lnTo>
                <a:lnTo>
                  <a:pt x="314794" y="156210"/>
                </a:lnTo>
                <a:lnTo>
                  <a:pt x="314794" y="147320"/>
                </a:lnTo>
                <a:close/>
              </a:path>
            </a:pathLst>
          </a:custGeom>
          <a:solidFill>
            <a:srgbClr val="32303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69931" y="4805937"/>
            <a:ext cx="161175" cy="18274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267017" y="4805903"/>
            <a:ext cx="323815" cy="186015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5872708"/>
            <a:ext cx="7559992" cy="2006991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36065" y="2597819"/>
            <a:ext cx="6985051" cy="4922548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091775" y="9849806"/>
            <a:ext cx="174028" cy="197332"/>
          </a:xfrm>
          <a:prstGeom prst="rect">
            <a:avLst/>
          </a:prstGeom>
        </p:spPr>
      </p:pic>
      <p:sp>
        <p:nvSpPr>
          <p:cNvPr id="24" name="bg object 24"/>
          <p:cNvSpPr/>
          <p:nvPr/>
        </p:nvSpPr>
        <p:spPr>
          <a:xfrm>
            <a:off x="3296666" y="9855123"/>
            <a:ext cx="580390" cy="187960"/>
          </a:xfrm>
          <a:custGeom>
            <a:avLst/>
            <a:gdLst/>
            <a:ahLst/>
            <a:cxnLst/>
            <a:rect l="l" t="t" r="r" b="b"/>
            <a:pathLst>
              <a:path w="580389" h="187959">
                <a:moveTo>
                  <a:pt x="148983" y="144780"/>
                </a:moveTo>
                <a:lnTo>
                  <a:pt x="49987" y="144780"/>
                </a:lnTo>
                <a:lnTo>
                  <a:pt x="49987" y="113030"/>
                </a:lnTo>
                <a:lnTo>
                  <a:pt x="141135" y="113030"/>
                </a:lnTo>
                <a:lnTo>
                  <a:pt x="141135" y="72390"/>
                </a:lnTo>
                <a:lnTo>
                  <a:pt x="49987" y="72390"/>
                </a:lnTo>
                <a:lnTo>
                  <a:pt x="49987" y="41910"/>
                </a:lnTo>
                <a:lnTo>
                  <a:pt x="148907" y="41910"/>
                </a:lnTo>
                <a:lnTo>
                  <a:pt x="148907" y="0"/>
                </a:lnTo>
                <a:lnTo>
                  <a:pt x="0" y="0"/>
                </a:lnTo>
                <a:lnTo>
                  <a:pt x="0" y="41910"/>
                </a:lnTo>
                <a:lnTo>
                  <a:pt x="0" y="72390"/>
                </a:lnTo>
                <a:lnTo>
                  <a:pt x="0" y="113030"/>
                </a:lnTo>
                <a:lnTo>
                  <a:pt x="0" y="144780"/>
                </a:lnTo>
                <a:lnTo>
                  <a:pt x="0" y="186690"/>
                </a:lnTo>
                <a:lnTo>
                  <a:pt x="148983" y="186690"/>
                </a:lnTo>
                <a:lnTo>
                  <a:pt x="148983" y="144780"/>
                </a:lnTo>
                <a:close/>
              </a:path>
              <a:path w="580389" h="187959">
                <a:moveTo>
                  <a:pt x="366547" y="187058"/>
                </a:moveTo>
                <a:lnTo>
                  <a:pt x="311899" y="117335"/>
                </a:lnTo>
                <a:lnTo>
                  <a:pt x="327952" y="108648"/>
                </a:lnTo>
                <a:lnTo>
                  <a:pt x="340601" y="95656"/>
                </a:lnTo>
                <a:lnTo>
                  <a:pt x="348894" y="79324"/>
                </a:lnTo>
                <a:lnTo>
                  <a:pt x="351866" y="60566"/>
                </a:lnTo>
                <a:lnTo>
                  <a:pt x="347129" y="37134"/>
                </a:lnTo>
                <a:lnTo>
                  <a:pt x="334225" y="17995"/>
                </a:lnTo>
                <a:lnTo>
                  <a:pt x="315087" y="5080"/>
                </a:lnTo>
                <a:lnTo>
                  <a:pt x="291655" y="330"/>
                </a:lnTo>
                <a:lnTo>
                  <a:pt x="186055" y="330"/>
                </a:lnTo>
                <a:lnTo>
                  <a:pt x="186055" y="187058"/>
                </a:lnTo>
                <a:lnTo>
                  <a:pt x="235724" y="187058"/>
                </a:lnTo>
                <a:lnTo>
                  <a:pt x="235724" y="36512"/>
                </a:lnTo>
                <a:lnTo>
                  <a:pt x="278257" y="36512"/>
                </a:lnTo>
                <a:lnTo>
                  <a:pt x="287629" y="38442"/>
                </a:lnTo>
                <a:lnTo>
                  <a:pt x="295236" y="43599"/>
                </a:lnTo>
                <a:lnTo>
                  <a:pt x="300355" y="51231"/>
                </a:lnTo>
                <a:lnTo>
                  <a:pt x="302221" y="60566"/>
                </a:lnTo>
                <a:lnTo>
                  <a:pt x="300443" y="69938"/>
                </a:lnTo>
                <a:lnTo>
                  <a:pt x="295465" y="77584"/>
                </a:lnTo>
                <a:lnTo>
                  <a:pt x="287858" y="82727"/>
                </a:lnTo>
                <a:lnTo>
                  <a:pt x="278193" y="84607"/>
                </a:lnTo>
                <a:lnTo>
                  <a:pt x="259816" y="84607"/>
                </a:lnTo>
                <a:lnTo>
                  <a:pt x="259816" y="120243"/>
                </a:lnTo>
                <a:lnTo>
                  <a:pt x="310857" y="187058"/>
                </a:lnTo>
                <a:lnTo>
                  <a:pt x="366547" y="187058"/>
                </a:lnTo>
                <a:close/>
              </a:path>
              <a:path w="580389" h="187959">
                <a:moveTo>
                  <a:pt x="579793" y="187439"/>
                </a:moveTo>
                <a:lnTo>
                  <a:pt x="501523" y="368"/>
                </a:lnTo>
                <a:lnTo>
                  <a:pt x="450684" y="368"/>
                </a:lnTo>
                <a:lnTo>
                  <a:pt x="372414" y="187439"/>
                </a:lnTo>
                <a:lnTo>
                  <a:pt x="426618" y="187439"/>
                </a:lnTo>
                <a:lnTo>
                  <a:pt x="476097" y="66116"/>
                </a:lnTo>
                <a:lnTo>
                  <a:pt x="525576" y="187439"/>
                </a:lnTo>
                <a:lnTo>
                  <a:pt x="579793" y="187439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272007" y="9855591"/>
            <a:ext cx="196227" cy="186969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3873741" y="9849916"/>
            <a:ext cx="363220" cy="197485"/>
          </a:xfrm>
          <a:custGeom>
            <a:avLst/>
            <a:gdLst/>
            <a:ahLst/>
            <a:cxnLst/>
            <a:rect l="l" t="t" r="r" b="b"/>
            <a:pathLst>
              <a:path w="363220" h="197484">
                <a:moveTo>
                  <a:pt x="179666" y="92227"/>
                </a:moveTo>
                <a:lnTo>
                  <a:pt x="130556" y="92227"/>
                </a:lnTo>
                <a:lnTo>
                  <a:pt x="130556" y="135890"/>
                </a:lnTo>
                <a:lnTo>
                  <a:pt x="123634" y="140855"/>
                </a:lnTo>
                <a:lnTo>
                  <a:pt x="115900" y="144602"/>
                </a:lnTo>
                <a:lnTo>
                  <a:pt x="107480" y="146951"/>
                </a:lnTo>
                <a:lnTo>
                  <a:pt x="98513" y="147777"/>
                </a:lnTo>
                <a:lnTo>
                  <a:pt x="79336" y="143903"/>
                </a:lnTo>
                <a:lnTo>
                  <a:pt x="63677" y="133350"/>
                </a:lnTo>
                <a:lnTo>
                  <a:pt x="53124" y="117690"/>
                </a:lnTo>
                <a:lnTo>
                  <a:pt x="49263" y="98526"/>
                </a:lnTo>
                <a:lnTo>
                  <a:pt x="53124" y="79349"/>
                </a:lnTo>
                <a:lnTo>
                  <a:pt x="63677" y="63677"/>
                </a:lnTo>
                <a:lnTo>
                  <a:pt x="79336" y="53124"/>
                </a:lnTo>
                <a:lnTo>
                  <a:pt x="98513" y="49250"/>
                </a:lnTo>
                <a:lnTo>
                  <a:pt x="110998" y="50850"/>
                </a:lnTo>
                <a:lnTo>
                  <a:pt x="122301" y="55384"/>
                </a:lnTo>
                <a:lnTo>
                  <a:pt x="132003" y="62433"/>
                </a:lnTo>
                <a:lnTo>
                  <a:pt x="139725" y="71602"/>
                </a:lnTo>
                <a:lnTo>
                  <a:pt x="173812" y="35039"/>
                </a:lnTo>
                <a:lnTo>
                  <a:pt x="158661" y="20523"/>
                </a:lnTo>
                <a:lnTo>
                  <a:pt x="140703" y="9486"/>
                </a:lnTo>
                <a:lnTo>
                  <a:pt x="120472" y="2463"/>
                </a:lnTo>
                <a:lnTo>
                  <a:pt x="98513" y="0"/>
                </a:lnTo>
                <a:lnTo>
                  <a:pt x="60159" y="7734"/>
                </a:lnTo>
                <a:lnTo>
                  <a:pt x="28854" y="28829"/>
                </a:lnTo>
                <a:lnTo>
                  <a:pt x="7734" y="60147"/>
                </a:lnTo>
                <a:lnTo>
                  <a:pt x="0" y="98526"/>
                </a:lnTo>
                <a:lnTo>
                  <a:pt x="7734" y="136880"/>
                </a:lnTo>
                <a:lnTo>
                  <a:pt x="28854" y="168198"/>
                </a:lnTo>
                <a:lnTo>
                  <a:pt x="60159" y="189306"/>
                </a:lnTo>
                <a:lnTo>
                  <a:pt x="98513" y="197053"/>
                </a:lnTo>
                <a:lnTo>
                  <a:pt x="116243" y="195453"/>
                </a:lnTo>
                <a:lnTo>
                  <a:pt x="162001" y="173799"/>
                </a:lnTo>
                <a:lnTo>
                  <a:pt x="179666" y="154393"/>
                </a:lnTo>
                <a:lnTo>
                  <a:pt x="179666" y="92227"/>
                </a:lnTo>
                <a:close/>
              </a:path>
              <a:path w="363220" h="197484">
                <a:moveTo>
                  <a:pt x="363118" y="149987"/>
                </a:moveTo>
                <a:lnTo>
                  <a:pt x="264121" y="149987"/>
                </a:lnTo>
                <a:lnTo>
                  <a:pt x="264121" y="118237"/>
                </a:lnTo>
                <a:lnTo>
                  <a:pt x="355269" y="118237"/>
                </a:lnTo>
                <a:lnTo>
                  <a:pt x="355269" y="77597"/>
                </a:lnTo>
                <a:lnTo>
                  <a:pt x="264121" y="77597"/>
                </a:lnTo>
                <a:lnTo>
                  <a:pt x="264121" y="47117"/>
                </a:lnTo>
                <a:lnTo>
                  <a:pt x="363080" y="47117"/>
                </a:lnTo>
                <a:lnTo>
                  <a:pt x="363080" y="5207"/>
                </a:lnTo>
                <a:lnTo>
                  <a:pt x="214147" y="5207"/>
                </a:lnTo>
                <a:lnTo>
                  <a:pt x="214147" y="47117"/>
                </a:lnTo>
                <a:lnTo>
                  <a:pt x="214147" y="77597"/>
                </a:lnTo>
                <a:lnTo>
                  <a:pt x="214147" y="118237"/>
                </a:lnTo>
                <a:lnTo>
                  <a:pt x="214147" y="149987"/>
                </a:lnTo>
                <a:lnTo>
                  <a:pt x="214147" y="191897"/>
                </a:lnTo>
                <a:lnTo>
                  <a:pt x="363118" y="191897"/>
                </a:lnTo>
                <a:lnTo>
                  <a:pt x="363118" y="149987"/>
                </a:lnTo>
                <a:close/>
              </a:path>
            </a:pathLst>
          </a:custGeom>
          <a:solidFill>
            <a:srgbClr val="414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1257" y="738981"/>
            <a:ext cx="6380335" cy="1652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000" b="0" i="0">
                <a:solidFill>
                  <a:srgbClr val="333131"/>
                </a:solidFill>
                <a:latin typeface="휴먼모음T"/>
                <a:cs typeface="휴먼모음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58850" y="228282"/>
            <a:ext cx="7059155" cy="10650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8230"/>
              </a:lnSpc>
              <a:spcBef>
                <a:spcPts val="105"/>
              </a:spcBef>
            </a:pPr>
            <a:r>
              <a:rPr lang="ko-KR" altLang="en-US" sz="6000" spc="95" dirty="0" err="1">
                <a:solidFill>
                  <a:srgbClr val="A8292E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세라</a:t>
            </a:r>
            <a:r>
              <a:rPr lang="ko-KR" altLang="en-US" sz="6000" spc="370" dirty="0" err="1">
                <a:solidFill>
                  <a:srgbClr val="A8292E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젬</a:t>
            </a:r>
            <a:r>
              <a:rPr lang="ko-KR" altLang="en-US" sz="6000" spc="-2805" dirty="0">
                <a:solidFill>
                  <a:srgbClr val="A8292E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            </a:t>
            </a:r>
            <a:r>
              <a:rPr lang="en-US" sz="6000" spc="-142" baseline="4830" dirty="0">
                <a:solidFill>
                  <a:schemeClr val="tx1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X</a:t>
            </a:r>
            <a:endParaRPr lang="en-US" sz="6000" dirty="0">
              <a:latin typeface="세라젬웰체 Bold" panose="00000800000000000000" pitchFamily="2" charset="-127"/>
              <a:ea typeface="세라젬웰체 Bold" panose="00000800000000000000" pitchFamily="2" charset="-127"/>
              <a:cs typeface="한컴 쿨재즈 B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90A4322-7D71-9B94-21A5-B3133176964A}"/>
              </a:ext>
            </a:extLst>
          </p:cNvPr>
          <p:cNvSpPr txBox="1"/>
          <p:nvPr/>
        </p:nvSpPr>
        <p:spPr>
          <a:xfrm>
            <a:off x="2482850" y="1898590"/>
            <a:ext cx="50285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8.28(</a:t>
            </a:r>
            <a:r>
              <a:rPr lang="ko-KR" altLang="en-US" sz="20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수</a:t>
            </a:r>
            <a:r>
              <a:rPr lang="en-US" altLang="ko-KR" sz="20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) ~ 9.16(</a:t>
            </a:r>
            <a:r>
              <a:rPr lang="ko-KR" altLang="en-US" sz="20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월</a:t>
            </a:r>
            <a:r>
              <a:rPr lang="en-US" altLang="ko-KR" sz="20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)</a:t>
            </a:r>
            <a:endParaRPr lang="ko-KR" altLang="en-US" sz="2000" dirty="0"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7E61B97-2670-4A22-DBC3-7E9D53403277}"/>
              </a:ext>
            </a:extLst>
          </p:cNvPr>
          <p:cNvSpPr txBox="1"/>
          <p:nvPr/>
        </p:nvSpPr>
        <p:spPr>
          <a:xfrm>
            <a:off x="3567362" y="305246"/>
            <a:ext cx="3477376" cy="1459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289" dirty="0"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대한체육회</a:t>
            </a:r>
            <a:endParaRPr lang="en-US" altLang="ko-KR" sz="5289" dirty="0"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  <a:p>
            <a:r>
              <a:rPr lang="ko-KR" altLang="en-US" sz="3599" dirty="0"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 경기단체연합회</a:t>
            </a:r>
            <a:endParaRPr lang="en-US" altLang="ko-KR" sz="3599" dirty="0"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19FDF6C-22E5-B5D1-C526-C08160A74A8D}"/>
              </a:ext>
            </a:extLst>
          </p:cNvPr>
          <p:cNvSpPr txBox="1"/>
          <p:nvPr/>
        </p:nvSpPr>
        <p:spPr>
          <a:xfrm>
            <a:off x="511762" y="8089900"/>
            <a:ext cx="6694794" cy="838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48" dirty="0">
                <a:solidFill>
                  <a:srgbClr val="C00000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공동구매 특별 혜택</a:t>
            </a:r>
            <a:r>
              <a:rPr lang="en-US" altLang="ko-KR" sz="4848" dirty="0">
                <a:solidFill>
                  <a:srgbClr val="C00000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!</a:t>
            </a:r>
            <a:endParaRPr lang="ko-KR" altLang="en-US" sz="1763" dirty="0">
              <a:solidFill>
                <a:srgbClr val="C00000"/>
              </a:solidFill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xmlns="" id="{4125959B-59FC-E50E-1653-94D6E359BF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0"/>
            <a:ext cx="7556500" cy="10686819"/>
          </a:xfrm>
          <a:prstGeom prst="rect">
            <a:avLst/>
          </a:prstGeom>
        </p:spPr>
      </p:pic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xmlns="" id="{E543B018-B56B-9B7B-EB36-A3E7B5CAF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973943"/>
              </p:ext>
            </p:extLst>
          </p:nvPr>
        </p:nvGraphicFramePr>
        <p:xfrm>
          <a:off x="144206" y="2298703"/>
          <a:ext cx="7239000" cy="2514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xmlns="" val="2332187528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xmlns="" val="66963664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xmlns="" val="4200703915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xmlns="" val="1954724081"/>
                    </a:ext>
                  </a:extLst>
                </a:gridCol>
              </a:tblGrid>
              <a:tr h="83819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할인율</a:t>
                      </a:r>
                      <a:r>
                        <a:rPr lang="en-US" altLang="ko-KR" b="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(%)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구 매 </a:t>
                      </a:r>
                      <a:r>
                        <a:rPr lang="en-US" altLang="ko-KR" b="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(</a:t>
                      </a:r>
                      <a:r>
                        <a:rPr lang="ko-KR" altLang="en-US" b="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원</a:t>
                      </a:r>
                      <a:r>
                        <a:rPr lang="en-US" altLang="ko-KR" b="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)</a:t>
                      </a:r>
                      <a:endParaRPr lang="ko-KR" altLang="en-US" b="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4510164"/>
                  </a:ext>
                </a:extLst>
              </a:tr>
              <a:tr h="83819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기본판매가격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할인금액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할인 판매가격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90234039"/>
                  </a:ext>
                </a:extLst>
              </a:tr>
              <a:tr h="83819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20%</a:t>
                      </a:r>
                      <a:endParaRPr lang="ko-KR" altLang="en-US" sz="20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5,1000,000</a:t>
                      </a:r>
                      <a:endParaRPr lang="ko-KR" altLang="en-US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1,020,000</a:t>
                      </a:r>
                      <a:endParaRPr lang="ko-KR" altLang="en-US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4,080,000</a:t>
                      </a:r>
                      <a:endParaRPr lang="ko-KR" altLang="en-US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04381488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xmlns="" id="{CC6CD5D7-4384-80C5-F13B-A32BA2A481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381997"/>
              </p:ext>
            </p:extLst>
          </p:nvPr>
        </p:nvGraphicFramePr>
        <p:xfrm>
          <a:off x="144206" y="4896645"/>
          <a:ext cx="7239000" cy="5250655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055579">
                  <a:extLst>
                    <a:ext uri="{9D8B030D-6E8A-4147-A177-3AD203B41FA5}">
                      <a16:colId xmlns:a16="http://schemas.microsoft.com/office/drawing/2014/main" xmlns="" val="1291787539"/>
                    </a:ext>
                  </a:extLst>
                </a:gridCol>
                <a:gridCol w="1359265">
                  <a:extLst>
                    <a:ext uri="{9D8B030D-6E8A-4147-A177-3AD203B41FA5}">
                      <a16:colId xmlns:a16="http://schemas.microsoft.com/office/drawing/2014/main" xmlns="" val="1957479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303860506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xmlns="" val="686074968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xmlns="" val="2964031995"/>
                    </a:ext>
                  </a:extLst>
                </a:gridCol>
                <a:gridCol w="1318956">
                  <a:extLst>
                    <a:ext uri="{9D8B030D-6E8A-4147-A177-3AD203B41FA5}">
                      <a16:colId xmlns:a16="http://schemas.microsoft.com/office/drawing/2014/main" xmlns="" val="1135225568"/>
                    </a:ext>
                  </a:extLst>
                </a:gridCol>
              </a:tblGrid>
              <a:tr h="87202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할인율</a:t>
                      </a:r>
                      <a:endParaRPr lang="en-US" altLang="ko-KR" sz="1800" b="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8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(%)</a:t>
                      </a:r>
                      <a:endParaRPr lang="en-US" altLang="ko-KR" sz="1600" b="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렌 탈 </a:t>
                      </a:r>
                      <a:r>
                        <a:rPr lang="en-US" altLang="ko-KR" sz="20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(</a:t>
                      </a:r>
                      <a:r>
                        <a:rPr lang="ko-KR" altLang="en-US" sz="20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원</a:t>
                      </a:r>
                      <a:r>
                        <a:rPr lang="en-US" altLang="ko-KR" sz="20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) (60</a:t>
                      </a:r>
                      <a:r>
                        <a:rPr lang="ko-KR" altLang="en-US" sz="20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개월</a:t>
                      </a:r>
                      <a:r>
                        <a:rPr lang="en-US" altLang="ko-KR" sz="2000" b="0" dirty="0">
                          <a:solidFill>
                            <a:schemeClr val="bg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)</a:t>
                      </a:r>
                      <a:endParaRPr lang="ko-KR" altLang="en-US" sz="2000" b="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bg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42133185"/>
                  </a:ext>
                </a:extLst>
              </a:tr>
              <a:tr h="10978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선납금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선납추가할인금액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정상가격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/>
                      </a:r>
                      <a:br>
                        <a:rPr lang="en-US" altLang="ko-KR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</a:b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(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월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할인가격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(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월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총 납부 액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1268590"/>
                  </a:ext>
                </a:extLst>
              </a:tr>
              <a:tr h="656154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2400" strike="noStrike" dirty="0">
                          <a:solidFill>
                            <a:schemeClr val="tx1"/>
                          </a:solidFill>
                          <a:effectLst/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20%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trike="sngStrike" dirty="0">
                          <a:solidFill>
                            <a:schemeClr val="tx1"/>
                          </a:solidFill>
                          <a:effectLst/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trike="sngStrike" dirty="0">
                          <a:solidFill>
                            <a:schemeClr val="tx1"/>
                          </a:solidFill>
                          <a:effectLst/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-</a:t>
                      </a:r>
                      <a:endParaRPr lang="ko-KR" altLang="en-US" sz="1600" strike="sngStrike" dirty="0">
                        <a:solidFill>
                          <a:schemeClr val="tx1"/>
                        </a:solidFill>
                        <a:effectLst/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trike="sng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99,800</a:t>
                      </a:r>
                      <a:endParaRPr lang="ko-KR" altLang="en-US" sz="1800" strike="sng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trike="sngStrike" dirty="0">
                          <a:solidFill>
                            <a:srgbClr val="C00000"/>
                          </a:solidFill>
                          <a:effectLst/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-</a:t>
                      </a:r>
                      <a:endParaRPr lang="ko-KR" altLang="en-US" sz="1800" strike="sngStrike" dirty="0">
                        <a:solidFill>
                          <a:srgbClr val="C00000"/>
                        </a:solidFill>
                        <a:effectLst/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trike="sng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5,988,000</a:t>
                      </a:r>
                      <a:endParaRPr lang="ko-KR" altLang="en-US" sz="1600" strike="sng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6696529"/>
                  </a:ext>
                </a:extLst>
              </a:tr>
              <a:tr h="656154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600" dirty="0">
                        <a:latin typeface="Bahnschrif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-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strike="sng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99,800</a:t>
                      </a:r>
                      <a:endParaRPr lang="ko-KR" altLang="en-US" sz="1800" strike="sngStrike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C00000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79,800</a:t>
                      </a:r>
                      <a:endParaRPr lang="ko-KR" altLang="en-US" sz="1800" dirty="0">
                        <a:solidFill>
                          <a:srgbClr val="C00000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4,788,000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35523"/>
                  </a:ext>
                </a:extLst>
              </a:tr>
              <a:tr h="65615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Bahnschrif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1,000,000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200,000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trike="sng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79,800</a:t>
                      </a:r>
                      <a:endParaRPr lang="ko-KR" altLang="en-US" sz="1800" strike="sngStrike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C00000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59,800</a:t>
                      </a:r>
                      <a:endParaRPr lang="ko-KR" altLang="en-US" sz="1800" dirty="0">
                        <a:solidFill>
                          <a:srgbClr val="C00000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4,588,000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9414696"/>
                  </a:ext>
                </a:extLst>
              </a:tr>
              <a:tr h="65615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Bahnschrif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2,000,000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400,000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trike="sng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59,800</a:t>
                      </a:r>
                      <a:endParaRPr lang="ko-KR" altLang="en-US" sz="1800" strike="sngStrike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rgbClr val="C00000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39,800</a:t>
                      </a:r>
                      <a:endParaRPr lang="ko-KR" altLang="en-US" sz="1800" dirty="0">
                        <a:solidFill>
                          <a:srgbClr val="C00000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4,388,000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9985834"/>
                  </a:ext>
                </a:extLst>
              </a:tr>
              <a:tr h="65615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Bahnschrift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3,000,000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600,000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strike="sng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39,800</a:t>
                      </a:r>
                      <a:endParaRPr lang="ko-KR" altLang="en-US" sz="1800" strike="sngStrike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solidFill>
                            <a:srgbClr val="C00000"/>
                          </a:solidFill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19,800</a:t>
                      </a:r>
                      <a:endParaRPr lang="ko-KR" altLang="en-US" sz="1800" dirty="0">
                        <a:solidFill>
                          <a:srgbClr val="C00000"/>
                        </a:solidFill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세라젬웰체 Bold" panose="00000800000000000000" pitchFamily="2" charset="-127"/>
                          <a:ea typeface="세라젬웰체 Bold" panose="00000800000000000000" pitchFamily="2" charset="-127"/>
                        </a:rPr>
                        <a:t>4,188,000</a:t>
                      </a:r>
                      <a:endParaRPr lang="ko-KR" altLang="en-US" sz="1600" dirty="0">
                        <a:latin typeface="세라젬웰체 Bold" panose="00000800000000000000" pitchFamily="2" charset="-127"/>
                        <a:ea typeface="세라젬웰체 Bold" panose="00000800000000000000" pitchFamily="2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38461882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67290D1-2181-02F7-E9E3-9696DF33CBB1}"/>
              </a:ext>
            </a:extLst>
          </p:cNvPr>
          <p:cNvSpPr txBox="1"/>
          <p:nvPr/>
        </p:nvSpPr>
        <p:spPr>
          <a:xfrm>
            <a:off x="100370" y="986453"/>
            <a:ext cx="7441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MASTER V6 </a:t>
            </a:r>
            <a:r>
              <a:rPr lang="en-US" altLang="ko-KR" sz="4400" dirty="0">
                <a:solidFill>
                  <a:schemeClr val="bg1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20%</a:t>
            </a:r>
            <a:r>
              <a:rPr lang="en-US" altLang="ko-KR" sz="3600" dirty="0">
                <a:solidFill>
                  <a:schemeClr val="bg1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 </a:t>
            </a:r>
            <a:r>
              <a:rPr lang="ko-KR" altLang="en-US" sz="3600" dirty="0">
                <a:solidFill>
                  <a:schemeClr val="bg1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할인금액 안내</a:t>
            </a:r>
          </a:p>
        </p:txBody>
      </p:sp>
    </p:spTree>
    <p:extLst>
      <p:ext uri="{BB962C8B-B14F-4D97-AF65-F5344CB8AC3E}">
        <p14:creationId xmlns:p14="http://schemas.microsoft.com/office/powerpoint/2010/main" val="1292700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C33CF601-F161-0EED-5762-87FDC886E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9" y="0"/>
            <a:ext cx="7403123" cy="106934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FFA27950-FA0F-FD5E-6EE6-433520B030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46" y="2679700"/>
            <a:ext cx="5597808" cy="383777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6248DE65-7E5A-AEB5-BE0B-579E02A1E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6844" y="9910862"/>
            <a:ext cx="1541776" cy="324206"/>
          </a:xfrm>
          <a:prstGeom prst="rect">
            <a:avLst/>
          </a:prstGeom>
        </p:spPr>
      </p:pic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xmlns="" id="{7B5FC5FC-9EFA-039C-E11E-287CDE74D976}"/>
              </a:ext>
            </a:extLst>
          </p:cNvPr>
          <p:cNvSpPr/>
          <p:nvPr/>
        </p:nvSpPr>
        <p:spPr>
          <a:xfrm>
            <a:off x="479315" y="6538228"/>
            <a:ext cx="6636835" cy="287853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43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ECA2E15-1DA2-8026-E60B-ED2618903439}"/>
              </a:ext>
            </a:extLst>
          </p:cNvPr>
          <p:cNvSpPr txBox="1"/>
          <p:nvPr/>
        </p:nvSpPr>
        <p:spPr>
          <a:xfrm>
            <a:off x="-146436" y="546661"/>
            <a:ext cx="78883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dirty="0">
                <a:solidFill>
                  <a:schemeClr val="accent6">
                    <a:lumMod val="75000"/>
                  </a:schemeClr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추석 </a:t>
            </a:r>
            <a:r>
              <a:rPr lang="ko-KR" altLang="en-US" sz="6600" dirty="0">
                <a:solidFill>
                  <a:schemeClr val="accent6">
                    <a:lumMod val="75000"/>
                  </a:schemeClr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한정수량</a:t>
            </a:r>
            <a:r>
              <a:rPr lang="en-US" altLang="ko-KR" sz="6600" dirty="0">
                <a:solidFill>
                  <a:schemeClr val="accent6">
                    <a:lumMod val="75000"/>
                  </a:schemeClr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(10</a:t>
            </a:r>
            <a:r>
              <a:rPr lang="ko-KR" altLang="en-US" sz="6600" dirty="0">
                <a:solidFill>
                  <a:schemeClr val="accent6">
                    <a:lumMod val="75000"/>
                  </a:schemeClr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대</a:t>
            </a:r>
            <a:r>
              <a:rPr lang="en-US" altLang="ko-KR" sz="6600" dirty="0">
                <a:solidFill>
                  <a:schemeClr val="accent6">
                    <a:lumMod val="75000"/>
                  </a:schemeClr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)</a:t>
            </a:r>
          </a:p>
          <a:p>
            <a:pPr algn="ctr"/>
            <a:r>
              <a:rPr lang="ko-KR" altLang="en-US" sz="6000" b="1" dirty="0" err="1">
                <a:solidFill>
                  <a:srgbClr val="FF0000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세라젬</a:t>
            </a:r>
            <a:r>
              <a:rPr lang="ko-KR" altLang="en-US" sz="6000" dirty="0">
                <a:solidFill>
                  <a:schemeClr val="accent6">
                    <a:lumMod val="75000"/>
                  </a:schemeClr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 </a:t>
            </a:r>
            <a:r>
              <a:rPr lang="ko-KR" altLang="en-US" sz="6000" b="1" dirty="0">
                <a:solidFill>
                  <a:srgbClr val="FF0000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특별할인</a:t>
            </a:r>
            <a:endParaRPr lang="ko-KR" altLang="en-US" sz="2400" b="1" dirty="0">
              <a:solidFill>
                <a:srgbClr val="FF0000"/>
              </a:solidFill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xmlns="" id="{4EA43DEA-C0DF-50A4-3C95-7C161B9828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7900" y="6704183"/>
            <a:ext cx="2877591" cy="50641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DA85AD2-CD1B-48EC-5AD5-CD6EFCD0F5FB}"/>
              </a:ext>
            </a:extLst>
          </p:cNvPr>
          <p:cNvSpPr txBox="1"/>
          <p:nvPr/>
        </p:nvSpPr>
        <p:spPr>
          <a:xfrm>
            <a:off x="557241" y="7459550"/>
            <a:ext cx="6662811" cy="2451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454" dirty="0">
                <a:highlight>
                  <a:srgbClr val="FFFFFF"/>
                </a:highlight>
                <a:latin typeface="Malgun Gothic" panose="020B0503020000020004" pitchFamily="50" charset="-127"/>
                <a:ea typeface="Malgun Gothic" panose="020B0503020000020004" pitchFamily="50" charset="-127"/>
              </a:rPr>
              <a:t>\ </a:t>
            </a:r>
            <a:r>
              <a:rPr lang="en-US" altLang="ko-KR" sz="3454" dirty="0"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5,100,000</a:t>
            </a:r>
          </a:p>
          <a:p>
            <a:pPr algn="ctr"/>
            <a:endParaRPr lang="en-US" altLang="ko-KR" sz="1511" dirty="0"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  <a:p>
            <a:pPr algn="ctr"/>
            <a:r>
              <a:rPr lang="en-US" altLang="ko-KR" sz="5182" dirty="0">
                <a:solidFill>
                  <a:srgbClr val="C00000"/>
                </a:solidFill>
                <a:highlight>
                  <a:srgbClr val="FFFFFF"/>
                </a:highlight>
                <a:latin typeface="Malgun Gothic" panose="020B0503020000020004" pitchFamily="50" charset="-127"/>
                <a:ea typeface="Malgun Gothic" panose="020B0503020000020004" pitchFamily="50" charset="-127"/>
              </a:rPr>
              <a:t>\ </a:t>
            </a:r>
            <a:r>
              <a:rPr lang="en-US" altLang="ko-KR" sz="5182" b="1" dirty="0">
                <a:solidFill>
                  <a:srgbClr val="C00000"/>
                </a:solidFill>
                <a:highlight>
                  <a:srgbClr val="FFFFFF"/>
                </a:highlight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2</a:t>
            </a:r>
            <a:r>
              <a:rPr lang="en-US" altLang="ko-KR" sz="5182" b="1" dirty="0">
                <a:solidFill>
                  <a:srgbClr val="C00000"/>
                </a:solidFill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,200,000</a:t>
            </a:r>
            <a:endParaRPr lang="ko-KR" altLang="en-US" sz="4750" b="1" dirty="0">
              <a:solidFill>
                <a:srgbClr val="C00000"/>
              </a:solidFill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  <a:p>
            <a:pPr algn="ctr"/>
            <a:endParaRPr lang="ko-KR" altLang="en-US" sz="5182" b="1" dirty="0">
              <a:solidFill>
                <a:srgbClr val="FF0000"/>
              </a:solidFill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xmlns="" id="{38DB4213-9A62-FC9C-94EC-C12567522A1F}"/>
              </a:ext>
            </a:extLst>
          </p:cNvPr>
          <p:cNvGrpSpPr/>
          <p:nvPr/>
        </p:nvGrpSpPr>
        <p:grpSpPr>
          <a:xfrm>
            <a:off x="2141774" y="7689819"/>
            <a:ext cx="3753513" cy="590731"/>
            <a:chOff x="1804737" y="7446627"/>
            <a:chExt cx="3477126" cy="633072"/>
          </a:xfrm>
        </p:grpSpPr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xmlns="" id="{FD9A6935-26EC-D9E5-CB1F-32EBBCDF7E8E}"/>
                </a:ext>
              </a:extLst>
            </p:cNvPr>
            <p:cNvCxnSpPr>
              <a:cxnSpLocks/>
            </p:cNvCxnSpPr>
            <p:nvPr/>
          </p:nvCxnSpPr>
          <p:spPr>
            <a:xfrm>
              <a:off x="1804737" y="7447550"/>
              <a:ext cx="347712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화살표 연결선 32">
              <a:extLst>
                <a:ext uri="{FF2B5EF4-FFF2-40B4-BE49-F238E27FC236}">
                  <a16:creationId xmlns:a16="http://schemas.microsoft.com/office/drawing/2014/main" xmlns="" id="{F5255F43-5E9A-6AFD-96A3-988B9A6240D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58490" y="7446627"/>
              <a:ext cx="514702" cy="63307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37365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ECDD664-CA14-67F6-35D8-CC19712B3913}"/>
              </a:ext>
            </a:extLst>
          </p:cNvPr>
          <p:cNvSpPr txBox="1"/>
          <p:nvPr/>
        </p:nvSpPr>
        <p:spPr>
          <a:xfrm>
            <a:off x="-36666" y="186890"/>
            <a:ext cx="7775495" cy="10521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본 행사는 </a:t>
            </a:r>
            <a:r>
              <a:rPr lang="en-US" altLang="ko-KR" sz="2000" dirty="0">
                <a:solidFill>
                  <a:srgbClr val="C00000"/>
                </a:solidFill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10</a:t>
            </a:r>
            <a:r>
              <a:rPr lang="ko-KR" altLang="en-US" sz="2000" dirty="0">
                <a:solidFill>
                  <a:srgbClr val="C00000"/>
                </a:solidFill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대</a:t>
            </a:r>
            <a:r>
              <a:rPr lang="ko-KR" altLang="en-US" sz="20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 </a:t>
            </a:r>
            <a:r>
              <a:rPr lang="ko-KR" altLang="en-US" sz="2000" dirty="0">
                <a:solidFill>
                  <a:srgbClr val="C00000"/>
                </a:solidFill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한정수량 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으로 조기종료 될 수 있습니다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.</a:t>
            </a: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본 제품은 체험용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/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전시용 제품입니다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. 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컬러는 </a:t>
            </a:r>
            <a:r>
              <a:rPr lang="ko-KR" altLang="en-US" sz="2400" b="1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블랙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 단일색상 입니다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.</a:t>
            </a:r>
            <a:b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</a:b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(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체험용 제품을 전체적인 성능과 외관을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 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점검하고 재작업 하여 판매되는 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/>
            </a:r>
            <a:b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</a:b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상품으로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, 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외관상 생활 스크래치는 있을 수 있습니다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)</a:t>
            </a: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새 제품 기준 컬러는 총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3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가지이며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,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 블랙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,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화이트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,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브라운 선택 가능합니다</a:t>
            </a:r>
            <a:r>
              <a:rPr lang="en-US" altLang="ko-KR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.</a:t>
            </a:r>
            <a:r>
              <a:rPr lang="ko-KR" altLang="en-US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 </a:t>
            </a:r>
            <a:endParaRPr lang="en-US" altLang="ko-KR" dirty="0"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        새 제품  </a:t>
            </a:r>
            <a:r>
              <a:rPr lang="en-US" altLang="ko-KR" sz="3200" dirty="0">
                <a:solidFill>
                  <a:srgbClr val="C00000"/>
                </a:solidFill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20% </a:t>
            </a:r>
            <a:r>
              <a:rPr lang="ko-KR" altLang="en-US" sz="3200" dirty="0">
                <a:solidFill>
                  <a:srgbClr val="C00000"/>
                </a:solidFill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할인 혜택</a:t>
            </a:r>
            <a:r>
              <a:rPr lang="en-US" altLang="ko-KR" sz="3200" dirty="0">
                <a:solidFill>
                  <a:srgbClr val="C00000"/>
                </a:solidFill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!</a:t>
            </a:r>
            <a:r>
              <a:rPr lang="en-US" altLang="ko-KR" sz="24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/>
            </a:r>
            <a:br>
              <a:rPr lang="en-US" altLang="ko-KR" sz="24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</a:br>
            <a:endParaRPr lang="en-US" altLang="ko-KR" sz="1763" dirty="0"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763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7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모든 문의사항은 언제든지 연락주시면 자세한 안내 도와드리겠습니다</a:t>
            </a:r>
            <a:r>
              <a:rPr lang="en-US" altLang="ko-KR" sz="1700" dirty="0">
                <a:latin typeface="세라젬웰체 Medium" panose="00000600000000000000" pitchFamily="2" charset="-127"/>
                <a:ea typeface="세라젬웰체 Medium" panose="00000600000000000000" pitchFamily="2" charset="-127"/>
              </a:rPr>
              <a:t>.</a:t>
            </a:r>
          </a:p>
          <a:p>
            <a:pPr marL="377842" indent="-377842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700" dirty="0">
              <a:solidFill>
                <a:srgbClr val="C00000"/>
              </a:solidFill>
              <a:latin typeface="세라젬웰체 Medium" panose="00000600000000000000" pitchFamily="2" charset="-127"/>
              <a:ea typeface="세라젬웰체 Medium" panose="00000600000000000000" pitchFamily="2" charset="-127"/>
            </a:endParaRPr>
          </a:p>
          <a:p>
            <a:pPr algn="ctr"/>
            <a:r>
              <a:rPr lang="ko-KR" altLang="en-US" sz="2645" dirty="0" err="1"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세라젬</a:t>
            </a:r>
            <a:r>
              <a:rPr lang="ko-KR" altLang="en-US" sz="2645" dirty="0"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 제휴행사 담당자 이영주 매니저 </a:t>
            </a:r>
            <a:endParaRPr lang="en-US" altLang="ko-KR" sz="3200" dirty="0">
              <a:solidFill>
                <a:srgbClr val="C00000"/>
              </a:solidFill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  <a:p>
            <a:pPr algn="ctr"/>
            <a:r>
              <a:rPr lang="en-US" altLang="ko-KR" sz="3200" dirty="0">
                <a:latin typeface="세라젬웰체 Bold" panose="00000800000000000000" pitchFamily="2" charset="-127"/>
                <a:ea typeface="세라젬웰체 Bold" panose="00000800000000000000" pitchFamily="2" charset="-127"/>
              </a:rPr>
              <a:t>010-2252-0406</a:t>
            </a:r>
          </a:p>
          <a:p>
            <a:pPr algn="ctr"/>
            <a:endParaRPr lang="en-US" altLang="ko-KR" sz="2645" dirty="0">
              <a:solidFill>
                <a:srgbClr val="C00000"/>
              </a:solidFill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  <a:p>
            <a:endParaRPr lang="ko-KR" altLang="en-US" sz="2645" dirty="0">
              <a:latin typeface="세라젬웰체 Bold" panose="00000800000000000000" pitchFamily="2" charset="-127"/>
              <a:ea typeface="세라젬웰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8084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123</Words>
  <Application>Microsoft Office PowerPoint</Application>
  <PresentationFormat>사용자 지정</PresentationFormat>
  <Paragraphs>73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Theme</vt:lpstr>
      <vt:lpstr>세라젬            X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230426_[A4]NC 아울렛 포스터</dc:title>
  <dc:creator>양진우</dc:creator>
  <cp:lastModifiedBy>Windows 사용자</cp:lastModifiedBy>
  <cp:revision>31</cp:revision>
  <dcterms:created xsi:type="dcterms:W3CDTF">2023-06-02T04:47:38Z</dcterms:created>
  <dcterms:modified xsi:type="dcterms:W3CDTF">2024-09-05T06:37:16Z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2023-04-26T00:00:00Z</vt:filetime>
  </property>
  <property fmtid="{D5CDD505-2E9C-101B-9397-08002B2CF9AE}" pid="3" name="Creator">
    <vt:lpwstr>Adobe Illustrator 27.5 (Windows)</vt:lpwstr>
  </property>
  <property fmtid="{D5CDD505-2E9C-101B-9397-08002B2CF9AE}" pid="4" name="LastSaved">
    <vt:filetime>2023-06-02T00:00:00Z</vt:filetime>
  </property>
</Properties>
</file>