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1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8DCE2-41F8-4ADE-9C99-8CB4C8203BFA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CD118-B4B7-44D1-A173-90AA2A35E5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0849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4F5B7-62E4-4F89-AF8D-A1D74E7B926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055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AC54E5-2D96-487B-A534-AA44234B1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DBE8CB-77EC-4EFC-BD4E-C78142E601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AF3B059-7F6D-4ABB-929D-F0BA062AE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FE8FFA-28C0-44B1-9B1A-A0897CC86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CF2E35-8097-4894-A223-0793B2879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761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0DF833-DC3D-471F-B3B0-7E11E4787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7BB369E-322A-4F20-B193-31407F389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E2A2F4-EE74-4D4C-987A-3E02603DD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69B81E-C225-4D52-B6A8-750D12348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9A9BA0-C295-4EFB-89B8-0B5331D59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545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238723-BBA4-42D2-88E8-4B6E5D68D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9984BC-1BD1-45C2-847D-496F156B8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7201F-E3C5-41AC-B993-812140F70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854ED2-B3D7-4559-B947-BDB186EFD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BBEADF-E054-4E73-B318-D4C4257DC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95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B99F37-A3AE-4782-9703-228ECBD13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78679A-DE7B-428A-9A10-4804C4D3C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855F0F4-DFEA-48D2-8432-8E5605305E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AF0B6C-EF3B-42AE-908E-E69E2082B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D60CC1F-5C97-4157-8703-E43D5119F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217A601-3E2A-4DCC-9B99-B79B74399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8351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F88F8B-7D81-4CF4-85C2-F24C2356F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54CAC5A-913E-4B37-8B6D-989010F34A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8C14B6-8DC8-4BFC-8F51-5221F8960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CD687B-5C63-4B02-9D23-F2B022BE76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4DB267D-3CBD-4359-B1E3-CB28EA2E05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097D55D-011A-4583-A2CC-136D1B043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0A80F26-AEDC-4D63-84F5-E76F37BF7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5B7B857-DF81-43FD-87EF-5AB451888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459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A2B608-6ED2-4CA5-AFCE-689407F6F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086821F-8694-4675-BFD7-AC57B27DE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3101A59-06EF-45E9-97F8-253AEAB8F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60865CB-7A90-4B58-8292-F8E1E7151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988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2316EC7-0622-48F6-8945-62E43BCD0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09C4159-F2E3-4DB8-96CE-59A320789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CA9576-E44C-4C10-866F-A973936D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158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A79749-6326-4A94-874A-D35C5DE59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C9FD2C-3FF6-49C6-B068-FC39E03EE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1549DF-7D18-493B-9363-94508256F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12ABFE-8B0E-4E54-B597-46C4D5BD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9F183B-9BBD-4BDA-8679-360C4598D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C9C16A0-D802-4373-BB28-5A52EE977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76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56ACF0-DBFB-48CC-B5CD-31DC3E763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DC9C9BF-F967-43C5-880E-7508679ECF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1C0A08-B84F-4F3D-A0A0-674C6315A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281F64-E1B4-45B9-8C4C-ACF1D7B9D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02FB4E7-019C-4AB3-9AB3-04C59A8DC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44697BA-0FC3-4F90-97BC-4B0F23DBD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034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870D3-6C44-454A-83BA-6607D3A81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E6CC01D-BFCB-4224-B43A-EB3ABB0ACB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CD96104-520B-4301-83D3-B63BCFF9D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F96AAE-E3D5-41C1-9A76-02A722A6E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225262-76CF-4CC6-81FD-FAF352BA4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515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35DC2F7-7164-44DE-869C-15924D219D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2ED8FC2-DD11-4C87-AA41-92FE251C98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FC4FC8-3914-45EB-B3A0-B2554EF67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EC78F9-9DFC-4F90-81AE-EA148245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BEDFAA-B417-45EB-931A-125291CB9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731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DCA299C-8883-4B74-9125-9605E1BA1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00E8F06-E973-4285-8C51-483DD751E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FC5B78-780B-4B5C-BA9E-3ED43118E5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22494-1E53-47AF-9981-CF06ECBEFC98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CFB72A-B4C9-42A2-83E2-B95968C209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53F72D-0E87-42AE-ABB1-91588242C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5E951-D7E7-41E8-8F32-A86B490D0B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788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6" name="Group 148"/>
          <p:cNvGraphicFramePr>
            <a:graphicFrameLocks noGrp="1"/>
          </p:cNvGraphicFramePr>
          <p:nvPr/>
        </p:nvGraphicFramePr>
        <p:xfrm>
          <a:off x="1676972" y="927638"/>
          <a:ext cx="8837349" cy="568835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613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64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688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4/21(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4/22(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4/23(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수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4/24(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목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4/25(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금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20" name="Text Box 43"/>
          <p:cNvSpPr txBox="1">
            <a:spLocks noChangeArrowheads="1"/>
          </p:cNvSpPr>
          <p:nvPr/>
        </p:nvSpPr>
        <p:spPr bwMode="auto">
          <a:xfrm>
            <a:off x="2230945" y="1"/>
            <a:ext cx="7654176" cy="93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402" tIns="44200" rIns="88402" bIns="4420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4329" b="1" dirty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 </a:t>
            </a:r>
            <a:r>
              <a:rPr lang="ko-KR" altLang="en-US" sz="4329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주간식단표</a:t>
            </a:r>
          </a:p>
        </p:txBody>
      </p:sp>
      <p:graphicFrame>
        <p:nvGraphicFramePr>
          <p:cNvPr id="2237" name="Group 189"/>
          <p:cNvGraphicFramePr>
            <a:graphicFrameLocks noGrp="1"/>
          </p:cNvGraphicFramePr>
          <p:nvPr/>
        </p:nvGraphicFramePr>
        <p:xfrm>
          <a:off x="1669889" y="1558812"/>
          <a:ext cx="8852223" cy="3428678"/>
        </p:xfrm>
        <a:graphic>
          <a:graphicData uri="http://schemas.openxmlformats.org/drawingml/2006/table">
            <a:tbl>
              <a:tblPr/>
              <a:tblGrid>
                <a:gridCol w="1620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66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84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28678">
                <a:tc>
                  <a:txBody>
                    <a:bodyPr/>
                    <a:lstStyle/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묵은지닭조림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유채된장국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동그랑땡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케찹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참나물유자무침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깍두기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떠먹는요구르트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매콤소불고기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콩나물국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치킨야채샐러드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백순대야채볶음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초장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흑미밥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새우가스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사골우거지국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쫄면야채무침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어묵꽈리고추조림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시금치나물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오삼불고기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소고기무국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모듬소세지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소스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계란야채찜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오이생채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보리밥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잔치국수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떡갈비야채볶음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참치마요소스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조미김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고추쌈장무침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총각김치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1" name="Text Box 82"/>
          <p:cNvSpPr txBox="1">
            <a:spLocks noChangeArrowheads="1"/>
          </p:cNvSpPr>
          <p:nvPr/>
        </p:nvSpPr>
        <p:spPr bwMode="auto">
          <a:xfrm>
            <a:off x="1603914" y="6483641"/>
            <a:ext cx="9167620" cy="24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402" tIns="44200" rIns="88402" bIns="442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39" b="1" dirty="0">
                <a:solidFill>
                  <a:srgbClr val="C00000"/>
                </a:solidFill>
                <a:latin typeface="HY강M" pitchFamily="18" charset="-127"/>
                <a:ea typeface="HY강M" pitchFamily="18" charset="-127"/>
                <a:cs typeface="-구름L"/>
              </a:rPr>
              <a:t>상기 메뉴는 시장상황에 따라 변경 될 수 있습니다</a:t>
            </a:r>
            <a:endParaRPr lang="en-US" altLang="ko-KR" sz="693" dirty="0">
              <a:solidFill>
                <a:srgbClr val="C00000"/>
              </a:solidFill>
              <a:latin typeface="HY강M" pitchFamily="18" charset="-127"/>
              <a:ea typeface="HY강M" pitchFamily="18" charset="-127"/>
              <a:cs typeface="산돌둥근B"/>
            </a:endParaRPr>
          </a:p>
        </p:txBody>
      </p:sp>
      <p:graphicFrame>
        <p:nvGraphicFramePr>
          <p:cNvPr id="2256" name="Group 2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060168"/>
              </p:ext>
            </p:extLst>
          </p:nvPr>
        </p:nvGraphicFramePr>
        <p:xfrm>
          <a:off x="1676972" y="5048557"/>
          <a:ext cx="8852222" cy="1677527"/>
        </p:xfrm>
        <a:graphic>
          <a:graphicData uri="http://schemas.openxmlformats.org/drawingml/2006/table">
            <a:tbl>
              <a:tblPr/>
              <a:tblGrid>
                <a:gridCol w="885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7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500" b="1" kern="1200" spc="0" baseline="0" dirty="0">
                          <a:solidFill>
                            <a:srgbClr val="31F965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        </a:t>
                      </a:r>
                      <a:r>
                        <a:rPr lang="en-US" altLang="ko-KR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* </a:t>
                      </a:r>
                      <a:r>
                        <a:rPr lang="ko-KR" altLang="en-US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위염에 좋은 음식 </a:t>
                      </a:r>
                      <a:r>
                        <a:rPr lang="en-US" altLang="ko-KR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3</a:t>
                      </a:r>
                      <a:r>
                        <a:rPr lang="ko-KR" altLang="en-US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가지 </a:t>
                      </a:r>
                      <a:r>
                        <a:rPr lang="en-US" altLang="ko-KR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*</a:t>
                      </a:r>
                      <a:endParaRPr lang="en-US" altLang="ko-KR" sz="3500" b="1" kern="1200" baseline="0" dirty="0">
                        <a:solidFill>
                          <a:srgbClr val="31F965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양배추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비타민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U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 많이 들어있어 위 점막을 보호해줘 위염이나 위궤양이 있는 사람에게 좋음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위암 예방 효과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양배추에 풍부하게 함유된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셀레늄은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항산화 물질로서 세포의 손상과 노화 방지</a:t>
                      </a:r>
                      <a:endParaRPr lang="en-US" altLang="ko-KR" sz="1600" b="1" kern="1200" spc="-15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*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브로콜리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비타민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U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 풍부해 위염에 좋다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항산화물질인 베타카로틴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셀레늄도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많이 들어있음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*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연근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연근은 위 점막을 보호하는 데 좋고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타닌 성분이 염증과 궤양 및 통증 완화</a:t>
                      </a:r>
                      <a:endParaRPr lang="en-US" altLang="ko-KR" sz="1500" b="1" kern="1200" baseline="0" dirty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한컴 윤고딕 240" pitchFamily="18" charset="-127"/>
                        <a:ea typeface="한컴 윤고딕 240" pitchFamily="18" charset="-127"/>
                        <a:cs typeface="+mn-cs"/>
                      </a:endParaRPr>
                    </a:p>
                  </a:txBody>
                  <a:tcPr marL="9741" marR="9741" marT="9526" marB="144001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8" name="Rectangle 78"/>
          <p:cNvSpPr>
            <a:spLocks noChangeArrowheads="1"/>
          </p:cNvSpPr>
          <p:nvPr/>
        </p:nvSpPr>
        <p:spPr bwMode="auto">
          <a:xfrm>
            <a:off x="1420467" y="64098"/>
            <a:ext cx="178595" cy="32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402" tIns="44200" rIns="88402" bIns="44200" anchor="ctr">
            <a:spAutoFit/>
          </a:bodyPr>
          <a:lstStyle/>
          <a:p>
            <a:endParaRPr lang="ko-KR" altLang="en-US" sz="1558"/>
          </a:p>
        </p:txBody>
      </p:sp>
      <p:pic>
        <p:nvPicPr>
          <p:cNvPr id="8" name="그림 7" descr="1.png">
            <a:extLst>
              <a:ext uri="{FF2B5EF4-FFF2-40B4-BE49-F238E27FC236}">
                <a16:creationId xmlns:a16="http://schemas.microsoft.com/office/drawing/2014/main" id="{FD22374E-8B3B-492F-9A42-5E6DED51B94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2667" t="8519" r="52667" b="44074"/>
          <a:stretch>
            <a:fillRect/>
          </a:stretch>
        </p:blipFill>
        <p:spPr>
          <a:xfrm>
            <a:off x="1732229" y="4735629"/>
            <a:ext cx="1994867" cy="812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2107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147</Words>
  <Application>Microsoft Office PowerPoint</Application>
  <PresentationFormat>와이드스크린</PresentationFormat>
  <Paragraphs>48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2" baseType="lpstr">
      <vt:lpstr>Arial Unicode MS</vt:lpstr>
      <vt:lpstr>HY강B</vt:lpstr>
      <vt:lpstr>HY강M</vt:lpstr>
      <vt:lpstr>HY목각파임B</vt:lpstr>
      <vt:lpstr>Rod</vt:lpstr>
      <vt:lpstr>-구름L</vt:lpstr>
      <vt:lpstr>맑은 고딕</vt:lpstr>
      <vt:lpstr>산돌둥근B</vt:lpstr>
      <vt:lpstr>한컴 윤고딕 240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이윤미</dc:creator>
  <cp:lastModifiedBy>wngusdkwl95@naver.com</cp:lastModifiedBy>
  <cp:revision>1</cp:revision>
  <dcterms:created xsi:type="dcterms:W3CDTF">2025-04-18T01:06:17Z</dcterms:created>
  <dcterms:modified xsi:type="dcterms:W3CDTF">2025-04-18T06:29:56Z</dcterms:modified>
</cp:coreProperties>
</file>