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00" d="100"/>
          <a:sy n="200" d="100"/>
        </p:scale>
        <p:origin x="8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3915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3287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600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8570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3103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765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951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322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059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5045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4836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9308D0-ABFA-40BC-8F85-4711047E3EDF}" type="datetimeFigureOut">
              <a:rPr lang="ko-KR" altLang="en-US" smtClean="0"/>
              <a:t>2024-01-26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EADFF-CBD6-44EC-8268-1C51C8D407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25826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0" y="88900"/>
            <a:ext cx="9144000" cy="161190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79512" y="186780"/>
            <a:ext cx="8964488" cy="504056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prstMaterial="metal">
              <a:contourClr>
                <a:schemeClr val="bg2"/>
              </a:contourClr>
            </a:sp3d>
          </a:bodyPr>
          <a:lstStyle/>
          <a:p>
            <a:pPr algn="l"/>
            <a:r>
              <a:rPr lang="en-US" altLang="ko-KR" sz="2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             </a:t>
            </a:r>
            <a:r>
              <a:rPr lang="ko-KR" altLang="en-US" sz="2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「</a:t>
            </a:r>
            <a:r>
              <a:rPr lang="en-US" altLang="ko-KR" sz="2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2024 </a:t>
            </a:r>
            <a:r>
              <a:rPr lang="ko-KR" altLang="en-US" sz="2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체육인 대회</a:t>
            </a:r>
            <a:r>
              <a:rPr lang="ko-KR" altLang="en-US" sz="2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」참석자 </a:t>
            </a:r>
            <a:r>
              <a:rPr lang="ko-KR" altLang="en-US" sz="2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경품 추첨</a:t>
            </a:r>
            <a:endParaRPr lang="ko-KR" altLang="en-US" sz="2600" b="1" dirty="0">
              <a:ln w="50800"/>
              <a:solidFill>
                <a:schemeClr val="bg1">
                  <a:shade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1" y="188640"/>
            <a:ext cx="432048" cy="6111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07705" y="1343271"/>
            <a:ext cx="5348997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prstMaterial="metal">
              <a:contourClr>
                <a:schemeClr val="bg2"/>
              </a:contourClr>
            </a:sp3d>
          </a:bodyPr>
          <a:lstStyle/>
          <a:p>
            <a:r>
              <a:rPr lang="ko-KR" altLang="en-U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일시</a:t>
            </a:r>
            <a:r>
              <a:rPr lang="en-US" altLang="ko-K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: 2024. 1. 26. 10:00   </a:t>
            </a:r>
            <a:r>
              <a:rPr lang="en-US" altLang="ko-K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장소</a:t>
            </a:r>
            <a:r>
              <a:rPr lang="en-US" altLang="ko-K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올림픽회관 </a:t>
            </a:r>
            <a:r>
              <a:rPr lang="en-US" altLang="ko-K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층 </a:t>
            </a:r>
            <a:r>
              <a:rPr lang="en-US" altLang="ko-K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144</a:t>
            </a:r>
            <a:r>
              <a:rPr lang="ko-KR" altLang="en-U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호 대회의실</a:t>
            </a:r>
            <a:endParaRPr lang="ko-KR" altLang="en-US" sz="1200" b="1" dirty="0">
              <a:ln w="50800"/>
              <a:solidFill>
                <a:schemeClr val="bg1">
                  <a:shade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67644" y="692696"/>
            <a:ext cx="6408712" cy="4924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prstMaterial="metal">
              <a:contourClr>
                <a:schemeClr val="bg2"/>
              </a:contourClr>
            </a:sp3d>
          </a:bodyPr>
          <a:lstStyle/>
          <a:p>
            <a:pPr algn="ctr"/>
            <a:r>
              <a:rPr lang="ko-KR" altLang="en-US" sz="2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및 대회의실 </a:t>
            </a:r>
            <a:r>
              <a:rPr lang="ko-KR" altLang="en-US" sz="2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시스템 사용 안내</a:t>
            </a:r>
            <a:endParaRPr lang="ko-KR" altLang="en-US" sz="2600" b="1" dirty="0">
              <a:ln w="50800"/>
              <a:solidFill>
                <a:schemeClr val="bg1">
                  <a:shade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85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31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                「2024 체육인 대회」참석자 경품 추첨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「2024 체육인 대회」</dc:title>
  <dc:creator>LG</dc:creator>
  <cp:lastModifiedBy>KSC</cp:lastModifiedBy>
  <cp:revision>5</cp:revision>
  <dcterms:created xsi:type="dcterms:W3CDTF">2024-01-25T01:41:04Z</dcterms:created>
  <dcterms:modified xsi:type="dcterms:W3CDTF">2024-01-25T23:51:43Z</dcterms:modified>
</cp:coreProperties>
</file>