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1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17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25F352-B45B-4EC4-946C-14748861741F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72314F-419D-4481-8D75-EEFFF59D40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3853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4F5B7-62E4-4F89-AF8D-A1D74E7B926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273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2B13CF-82AD-4AAE-A572-A25424DDA3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2299AE2-7CF5-4A69-9676-084F5C7186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C5A525A-1A8A-4AD3-AD0D-E0B60F38B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14F965-7154-4E35-9A00-D0BC7D43C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80C59F-E902-498E-99A1-F231BC24A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715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4B8F5C-9A29-4370-9B32-3266BF0E3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9EBDD44-284F-4793-A7B8-6AAD93D618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7D57D3-8240-4ABB-87E3-A21FA3FC6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D1576-3ED5-4E57-B276-3C76C4837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C3E132B-D887-40D0-A422-EAD1ACEE7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8497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F2B04F-F836-41B9-A8DD-43A2046C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A24ED7C-F1CF-4E63-98DA-A06FFA252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0E1D8D-2019-4ADD-86BC-B9614DC43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7E1A0B4-08A3-4601-A808-9063503BF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093CB76-99DB-46FC-B139-32A014EAD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877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4D4DE9-9EB9-4AD5-9324-3F0456026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43DCE4-4F0B-4E0C-A412-E5C4DBAE48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3ECC7A-0559-4A99-8F01-5D65DB102D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1A984E8-F8C2-4044-9A88-B7D11E715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A60586E-F3CF-4523-9EC4-7F6648189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E704CE4-5B6E-4632-8CD7-0FA2D7F35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5865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2AE972-9FF8-4677-B2E7-F8F073137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93511F1-EC00-407E-8C28-D46484B7E2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65C071B-B7C1-4E86-A28A-7A108C206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109823C-E86D-41CD-B5CE-62FCFA9261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C0B4626-52B4-45F6-9D4D-F6CA00379F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7CD48A2-80F6-4C89-B901-B30E21143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6062B05-F41F-4281-8031-ECBC752D6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4D5CC06-00F2-444A-A844-96EF51D70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7323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6FDFC6-AFBC-4F09-BD64-40DD407F8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C1AC87F-3661-46D2-BA48-6F4767B17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4476A6C-5374-4C56-AD01-7C1F5D381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EF6F35B-5DF4-4C5A-8864-4FEDB59AE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623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6F44042-F525-4EC8-8B04-334875D1A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513AF1D-6440-4DF5-8897-56EF9B300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4971054-A7AC-4235-BAD8-327521927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7954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FB74B-7E7A-4257-8479-F9ECC413F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C15DEA-D54B-4E13-A12D-A3BFF92B6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F4562AA-3FED-4B9E-BBB9-1618D6B08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3512C5-D2FD-4D11-9BC8-B5D1F2262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EDBC44C-9500-4035-8FA2-D910D15D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2F04386-7586-4323-A7C4-FD4BDC972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850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C3F5CF-A640-4844-B6BD-9AB6181C7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694DC5F-EFA1-47F1-9852-AD467042BB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90DF7E5-A6D8-487F-BB96-472DE29E2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872C47E-75BF-497E-833E-482814FAA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CD25936-3CC5-47A2-BE90-BB0A99769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E31A8AE-A71D-42A9-8157-12B9B3ABC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8359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630F41-C119-4EDF-96A1-35C94C961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877B10F-D952-49DE-BD99-08C36BC22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746405C-CEF7-48BC-8CFB-4AB241433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8E4FAD-5F3E-4131-B73E-B4468E20F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799940-1161-403B-B659-2DB92D21C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3302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95736D9-9B84-433C-9106-7AFAB72182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C6C591C-5119-4D26-B35A-A421EE914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571735-585D-4ED5-9677-12171539F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CEC3374-B3AE-45CB-94BA-990BD375E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E1DDB3-2941-4919-8BA6-5370A2C6D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8506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4EB8599-EF21-4436-A3E2-5FCD13312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F7C5298-D04F-4F6B-9960-40E77866DA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2A8F35-0584-4047-8B66-38E73FE3EB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4BF9B-CBAF-4622-B6A3-EC12D3D1BA30}" type="datetimeFigureOut">
              <a:rPr lang="ko-KR" altLang="en-US" smtClean="0"/>
              <a:t>2025-04-28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F6BAF2-08B9-48FF-B097-AF6CB1B058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5D78C5-CDC2-4AE7-BED3-36F4356AA9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65A89-FB2E-418A-9D3A-09B829511F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41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6" name="Group 148"/>
          <p:cNvGraphicFramePr>
            <a:graphicFrameLocks noGrp="1"/>
          </p:cNvGraphicFramePr>
          <p:nvPr/>
        </p:nvGraphicFramePr>
        <p:xfrm>
          <a:off x="1676972" y="927638"/>
          <a:ext cx="8837349" cy="568835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613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64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6883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4/28(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4/29(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4/30(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수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5/1(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목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5/2(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금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강B" pitchFamily="18" charset="-127"/>
                          <a:ea typeface="HY강B" pitchFamily="18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20" name="Text Box 43"/>
          <p:cNvSpPr txBox="1">
            <a:spLocks noChangeArrowheads="1"/>
          </p:cNvSpPr>
          <p:nvPr/>
        </p:nvSpPr>
        <p:spPr bwMode="auto">
          <a:xfrm>
            <a:off x="2230945" y="1"/>
            <a:ext cx="7654176" cy="93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8402" tIns="44200" rIns="88402" bIns="4420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4329" b="1" dirty="0">
                <a:solidFill>
                  <a:srgbClr val="FFFF00"/>
                </a:solidFill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 </a:t>
            </a:r>
            <a:r>
              <a:rPr lang="ko-KR" altLang="en-US" sz="4329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목각파임B" pitchFamily="18" charset="-127"/>
                <a:ea typeface="HY목각파임B" pitchFamily="18" charset="-127"/>
                <a:cs typeface="Rod" pitchFamily="49" charset="-79"/>
              </a:rPr>
              <a:t>주간식단표</a:t>
            </a:r>
          </a:p>
        </p:txBody>
      </p:sp>
      <p:graphicFrame>
        <p:nvGraphicFramePr>
          <p:cNvPr id="2237" name="Group 1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297141"/>
              </p:ext>
            </p:extLst>
          </p:nvPr>
        </p:nvGraphicFramePr>
        <p:xfrm>
          <a:off x="1669889" y="1558812"/>
          <a:ext cx="8852223" cy="3428678"/>
        </p:xfrm>
        <a:graphic>
          <a:graphicData uri="http://schemas.openxmlformats.org/drawingml/2006/table">
            <a:tbl>
              <a:tblPr/>
              <a:tblGrid>
                <a:gridCol w="1620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66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584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28678">
                <a:tc>
                  <a:txBody>
                    <a:bodyPr/>
                    <a:lstStyle/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돈육간장불고기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김치국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푸실리샐러드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무생채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총각김치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츄러스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닭살바베큐구이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버섯얼큰국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볼어묵야채볶음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콩나물김가루무침</a:t>
                      </a:r>
                      <a:endParaRPr lang="en-US" altLang="ko-KR" sz="1600" b="1" kern="1200" spc="-15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흑미밥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미니사과쨈쿠키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카레라이스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북어국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생선가스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&amp;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소스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닭가슴살냉채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얼갈이된장나물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근로자의 날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강M" pitchFamily="18" charset="-127"/>
                        <a:ea typeface="HY강M" pitchFamily="18" charset="-127"/>
                        <a:cs typeface="Arial Unicode MS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함박스테이크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유부미소국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냉우동샐러드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숙주나물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무말랭이무침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깍두기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HY목각파임B" pitchFamily="18" charset="-127"/>
                          <a:ea typeface="HY목각파임B" pitchFamily="18" charset="-127"/>
                          <a:cs typeface="+mn-cs"/>
                        </a:rPr>
                        <a:t>보리밥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HY목각파임B" pitchFamily="18" charset="-127"/>
                        <a:ea typeface="HY목각파임B" pitchFamily="18" charset="-127"/>
                        <a:cs typeface="+mn-cs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1" name="Text Box 82"/>
          <p:cNvSpPr txBox="1">
            <a:spLocks noChangeArrowheads="1"/>
          </p:cNvSpPr>
          <p:nvPr/>
        </p:nvSpPr>
        <p:spPr bwMode="auto">
          <a:xfrm>
            <a:off x="1603914" y="6483641"/>
            <a:ext cx="9167620" cy="24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402" tIns="44200" rIns="88402" bIns="442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39" b="1" dirty="0">
                <a:solidFill>
                  <a:srgbClr val="C00000"/>
                </a:solidFill>
                <a:latin typeface="HY강M" pitchFamily="18" charset="-127"/>
                <a:ea typeface="HY강M" pitchFamily="18" charset="-127"/>
                <a:cs typeface="-구름L"/>
              </a:rPr>
              <a:t>상기 메뉴는 시장상황에 따라 변경 될 수 있습니다</a:t>
            </a:r>
            <a:endParaRPr lang="en-US" altLang="ko-KR" sz="693" dirty="0">
              <a:solidFill>
                <a:srgbClr val="C00000"/>
              </a:solidFill>
              <a:latin typeface="HY강M" pitchFamily="18" charset="-127"/>
              <a:ea typeface="HY강M" pitchFamily="18" charset="-127"/>
              <a:cs typeface="산돌둥근B"/>
            </a:endParaRPr>
          </a:p>
        </p:txBody>
      </p:sp>
      <p:graphicFrame>
        <p:nvGraphicFramePr>
          <p:cNvPr id="2256" name="Group 2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806688"/>
              </p:ext>
            </p:extLst>
          </p:nvPr>
        </p:nvGraphicFramePr>
        <p:xfrm>
          <a:off x="1676972" y="5048557"/>
          <a:ext cx="8852222" cy="1677527"/>
        </p:xfrm>
        <a:graphic>
          <a:graphicData uri="http://schemas.openxmlformats.org/drawingml/2006/table">
            <a:tbl>
              <a:tblPr/>
              <a:tblGrid>
                <a:gridCol w="8852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70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          * </a:t>
                      </a:r>
                      <a:r>
                        <a:rPr lang="ko-KR" altLang="en-US" sz="3500" b="1" dirty="0" err="1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얼갈이배추</a:t>
                      </a:r>
                      <a:r>
                        <a:rPr lang="ko-KR" altLang="en-US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 효능 </a:t>
                      </a:r>
                      <a:r>
                        <a:rPr lang="en-US" altLang="ko-KR" sz="3500" b="1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목각파임B" pitchFamily="18" charset="-127"/>
                          <a:ea typeface="HY목각파임B" pitchFamily="18" charset="-127"/>
                          <a:cs typeface="Rod" pitchFamily="49" charset="-79"/>
                        </a:rPr>
                        <a:t>*</a:t>
                      </a:r>
                      <a:endParaRPr lang="en-US" altLang="ko-KR" sz="3500" b="1" kern="1200" baseline="0" dirty="0">
                        <a:solidFill>
                          <a:srgbClr val="31F965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7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-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일반배추보다 베타카로틴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비타민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A, C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의 함량이 높음</a:t>
                      </a:r>
                      <a:endParaRPr lang="en-US" altLang="ko-KR" sz="16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-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수분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식이섬유가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많고 탄수화물이 적으며 열량이 낮아 다이어트에 적합</a:t>
                      </a:r>
                      <a:endParaRPr lang="en-US" altLang="ko-KR" sz="16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-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칼륨</a:t>
                      </a: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칼슘등의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무기질이 고루 함유되고 영양 보충에 매우 효과적</a:t>
                      </a:r>
                      <a:endParaRPr lang="en-US" altLang="ko-KR" sz="1600" b="1" kern="120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- 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암 유발 촉진 인자를 억제하는 </a:t>
                      </a:r>
                      <a:r>
                        <a:rPr lang="ko-KR" altLang="en-US" sz="1600" b="1" kern="120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설포라판</a:t>
                      </a: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성분이 함유되어 암 예방에 도움</a:t>
                      </a:r>
                      <a:endParaRPr lang="en-US" altLang="ko-KR" sz="1600" b="1" kern="1200" baseline="0" dirty="0">
                        <a:solidFill>
                          <a:schemeClr val="bg2">
                            <a:lumMod val="2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한컴 윤고딕 240" pitchFamily="18" charset="-127"/>
                        <a:ea typeface="한컴 윤고딕 240" pitchFamily="18" charset="-127"/>
                        <a:cs typeface="+mn-cs"/>
                      </a:endParaRPr>
                    </a:p>
                  </a:txBody>
                  <a:tcPr marL="9741" marR="9741" marT="9526" marB="144001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8" name="Rectangle 78"/>
          <p:cNvSpPr>
            <a:spLocks noChangeArrowheads="1"/>
          </p:cNvSpPr>
          <p:nvPr/>
        </p:nvSpPr>
        <p:spPr bwMode="auto">
          <a:xfrm>
            <a:off x="1420467" y="64098"/>
            <a:ext cx="178595" cy="329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8402" tIns="44200" rIns="88402" bIns="44200" anchor="ctr">
            <a:spAutoFit/>
          </a:bodyPr>
          <a:lstStyle/>
          <a:p>
            <a:endParaRPr lang="ko-KR" altLang="en-US" sz="1558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53314F4-574C-4088-9481-196B6BA1F6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334" b="2445"/>
          <a:stretch/>
        </p:blipFill>
        <p:spPr>
          <a:xfrm>
            <a:off x="7218114" y="2816729"/>
            <a:ext cx="1371471" cy="1672044"/>
          </a:xfrm>
          <a:prstGeom prst="rect">
            <a:avLst/>
          </a:prstGeom>
        </p:spPr>
      </p:pic>
      <p:pic>
        <p:nvPicPr>
          <p:cNvPr id="11" name="그림 10" descr="2.jpg">
            <a:extLst>
              <a:ext uri="{FF2B5EF4-FFF2-40B4-BE49-F238E27FC236}">
                <a16:creationId xmlns:a16="http://schemas.microsoft.com/office/drawing/2014/main" id="{8B6DB6F0-9E19-42A8-9E1F-E90E45EB803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t="575" r="24667"/>
          <a:stretch>
            <a:fillRect/>
          </a:stretch>
        </p:blipFill>
        <p:spPr>
          <a:xfrm>
            <a:off x="8667345" y="5240752"/>
            <a:ext cx="1720190" cy="11818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36589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117</Words>
  <Application>Microsoft Office PowerPoint</Application>
  <PresentationFormat>와이드스크린</PresentationFormat>
  <Paragraphs>44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2" baseType="lpstr">
      <vt:lpstr>Arial Unicode MS</vt:lpstr>
      <vt:lpstr>HY강B</vt:lpstr>
      <vt:lpstr>HY강M</vt:lpstr>
      <vt:lpstr>HY목각파임B</vt:lpstr>
      <vt:lpstr>Rod</vt:lpstr>
      <vt:lpstr>-구름L</vt:lpstr>
      <vt:lpstr>맑은 고딕</vt:lpstr>
      <vt:lpstr>산돌둥근B</vt:lpstr>
      <vt:lpstr>한컴 윤고딕 240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이윤미</dc:creator>
  <cp:lastModifiedBy>wngusdkwl95@naver.com</cp:lastModifiedBy>
  <cp:revision>2</cp:revision>
  <dcterms:created xsi:type="dcterms:W3CDTF">2025-04-24T08:21:16Z</dcterms:created>
  <dcterms:modified xsi:type="dcterms:W3CDTF">2025-04-28T00:08:09Z</dcterms:modified>
</cp:coreProperties>
</file>