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 ?><Relationships xmlns="http://schemas.openxmlformats.org/package/2006/relationships"><Relationship Id="rId1" Type="http://schemas.openxmlformats.org/officeDocument/2006/relationships/officeDocument" Target="ppt/presentation.xml"  /><Relationship Id="rId2" Type="http://schemas.openxmlformats.org/package/2006/relationships/metadata/thumbnail" Target="docProps/thumbnail.jpeg"  /><Relationship Id="rId3" Type="http://schemas.openxmlformats.org/package/2006/relationships/metadata/core-properties" Target="docProps/core.xml"  /><Relationship Id="rId4" Type="http://schemas.openxmlformats.org/officeDocument/2006/relationships/extended-properties" Target="docProps/app.xml"  /><Relationship Id="rId5" Type="http://schemas.openxmlformats.org/officeDocument/2006/relationships/custom-properties" Target="docProps/custom.xml"  /></Relationships>
</file>

<file path=ppt/presentation.xml><?xml version="1.0" encoding="utf-8"?>
<p:presentation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sldMasterIdLst>
    <p:sldMasterId id="2147483671" r:id="rId1"/>
  </p:sldMasterIdLst>
  <p:sldIdLst>
    <p:sldId id="256" r:id="rId2"/>
    <p:sldId id="257" r:id="rId3"/>
  </p:sldIdLst>
  <p:sldSz cx="11521440" cy="648081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prnPr scaleToFitPaper="1"/>
  <p:showPr>
    <p:sldAll/>
    <p:penClr>
      <a:srgbClr val="ff0000"/>
    </p:penClr>
    <p:extLst>
      <p:ext uri="{2FDB2607-1784-4EEB-B798-7EB5836EED8A}">
        <p14:showMediaCtrls xmlns:p14="http://schemas.microsoft.com/office/powerpoint/2010/main" val="1"/>
      </p:ext>
    </p:extLst>
  </p:showPr>
  <p:extLst>
    <p:ext uri="ACF4677E-8BD2-47ae-8A1F-98590045965D">
      <hp:hncThemeShow xmlns:hp="http://schemas.haansoft.com/office/presentation/8.0" themeShowType="1" themeSkinType="1" themeTransitionType="1" useThemeTransition="1" byMouseClick="1" attrType="1" dur="2000"/>
    </p:ext>
  </p:extLst>
</p:presentationPr>
</file>

<file path=ppt/tableStyles.xml><?xml version="1.0" encoding="utf-8"?>
<a:tblStyleLst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def="{5C22544A-7EE6-4342-B048-85BDC9FD1C3A}"/>
</file>

<file path=ppt/viewProps.xml><?xml version="1.0" encoding="utf-8"?>
<p:view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864" y="-72"/>
      </p:cViewPr>
      <p:guideLst>
        <p:guide orient="horz" pos="2040"/>
        <p:guide pos="3627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 ?><Relationships xmlns="http://schemas.openxmlformats.org/package/2006/relationships"><Relationship Id="rId1" Type="http://schemas.openxmlformats.org/officeDocument/2006/relationships/slideMaster" Target="slideMasters/slideMaster1.xml"  /><Relationship Id="rId2" Type="http://schemas.openxmlformats.org/officeDocument/2006/relationships/slide" Target="slides/slide1.xml"  /><Relationship Id="rId3" Type="http://schemas.openxmlformats.org/officeDocument/2006/relationships/slide" Target="slides/slide2.xml"  /><Relationship Id="rId4" Type="http://schemas.openxmlformats.org/officeDocument/2006/relationships/presProps" Target="presProps.xml"  /><Relationship Id="rId5" Type="http://schemas.openxmlformats.org/officeDocument/2006/relationships/viewProps" Target="viewProps.xml"  /><Relationship Id="rId6" Type="http://schemas.openxmlformats.org/officeDocument/2006/relationships/theme" Target="theme/theme1.xml"  /><Relationship Id="rId7" Type="http://schemas.openxmlformats.org/officeDocument/2006/relationships/tableStyles" Target="tableStyles.xml"  /></Relationships>
</file>

<file path=ppt/slideLayouts/_rels/slideLayout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2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3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4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5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6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7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8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9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0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slideLayout1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제목 슬라이드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 idx="0"/>
          </p:nvPr>
        </p:nvSpPr>
        <p:spPr>
          <a:xfrm>
            <a:off x="864108" y="2013251"/>
            <a:ext cx="9793224" cy="1389173"/>
          </a:xfrm>
        </p:spPr>
        <p:txBody>
          <a:bodyPr/>
          <a:lstStyle/>
          <a:p>
            <a:pPr lvl="0">
              <a:defRPr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728216" y="3672459"/>
            <a:ext cx="8065008" cy="1656207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/>
            </a:pPr>
            <a:r>
              <a:rPr lang="ko-KR" altLang="en-US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/>
            </a:pPr>
            <a:fld id="{AB9308D0-ABFA-40BC-8F85-4711047E3EDF}" type="datetime1">
              <a:rPr lang="ko-KR" altLang="en-US"/>
              <a:pPr lvl="0">
                <a:defRPr/>
              </a:pPr>
              <a:t>2025-02-13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B96EADFF-CBD6-44EC-8268-1C51C8D40793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2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제목 및 내용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/>
            </a:pPr>
            <a:fld id="{AB9308D0-ABFA-40BC-8F85-4711047E3EDF}" type="datetime1">
              <a:rPr lang="ko-KR" altLang="en-US"/>
              <a:pPr lvl="0">
                <a:defRPr/>
              </a:pPr>
              <a:t>2025-02-13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B96EADFF-CBD6-44EC-8268-1C51C8D40793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3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구역 머리글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>
          <a:xfrm>
            <a:off x="910114" y="4164520"/>
            <a:ext cx="9793224" cy="1287161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lvl="0">
              <a:defRPr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910114" y="2746844"/>
            <a:ext cx="9793224" cy="141767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/>
            </a:pPr>
            <a:r>
              <a:rPr lang="ko-KR" altLang="en-US"/>
              <a:t>마스터 텍스트 스타일을 편집합니다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/>
            </a:pPr>
            <a:fld id="{AB9308D0-ABFA-40BC-8F85-4711047E3EDF}" type="datetime1">
              <a:rPr lang="ko-KR" altLang="en-US"/>
              <a:pPr lvl="0">
                <a:defRPr/>
              </a:pPr>
              <a:t>2025-02-13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B96EADFF-CBD6-44EC-8268-1C51C8D40793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4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콘텐츠 2개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576072" y="1512189"/>
            <a:ext cx="5088636" cy="427703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>
              <a:defRPr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856732" y="1512189"/>
            <a:ext cx="5088636" cy="427703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>
              <a:defRPr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/>
            </a:pPr>
            <a:fld id="{AB9308D0-ABFA-40BC-8F85-4711047E3EDF}" type="datetime1">
              <a:rPr lang="ko-KR" altLang="en-US"/>
              <a:pPr lvl="0">
                <a:defRPr/>
              </a:pPr>
              <a:t>2025-02-13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B96EADFF-CBD6-44EC-8268-1C51C8D40793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5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비교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>
            <a:lvl1pPr>
              <a:defRPr/>
            </a:lvl1pPr>
          </a:lstStyle>
          <a:p>
            <a:pPr lvl="0">
              <a:defRPr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76072" y="1450681"/>
            <a:ext cx="5090637" cy="6045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ko-KR" altLang="en-US"/>
              <a:t>마스터 텍스트 스타일을 편집합니다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76072" y="2055256"/>
            <a:ext cx="5090637" cy="373396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>
              <a:defRPr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5852731" y="1450681"/>
            <a:ext cx="5092636" cy="6045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ko-KR" altLang="en-US"/>
              <a:t>마스터 텍스트 스타일을 편집합니다</a:t>
            </a:r>
            <a:endParaRPr lang="ko-KR" altLang="en-US"/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5852731" y="2055256"/>
            <a:ext cx="5092636" cy="373396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>
              <a:defRPr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/>
            </a:pPr>
            <a:fld id="{AB9308D0-ABFA-40BC-8F85-4711047E3EDF}" type="datetime1">
              <a:rPr lang="ko-KR" altLang="en-US"/>
              <a:pPr lvl="0">
                <a:defRPr/>
              </a:pPr>
              <a:t>2025-02-13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B96EADFF-CBD6-44EC-8268-1C51C8D40793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6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제목만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/>
            </a:pPr>
            <a:fld id="{AB9308D0-ABFA-40BC-8F85-4711047E3EDF}" type="datetime1">
              <a:rPr lang="ko-KR" altLang="en-US"/>
              <a:pPr lvl="0">
                <a:defRPr/>
              </a:pPr>
              <a:t>2025-02-13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B96EADFF-CBD6-44EC-8268-1C51C8D40793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7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빈 화면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/>
            </a:pPr>
            <a:fld id="{AB9308D0-ABFA-40BC-8F85-4711047E3EDF}" type="datetime1">
              <a:rPr lang="ko-KR" altLang="en-US"/>
              <a:pPr lvl="0">
                <a:defRPr/>
              </a:pPr>
              <a:t>2025-02-13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B96EADFF-CBD6-44EC-8268-1C51C8D40793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8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캡션 있는 콘텐츠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>
          <a:xfrm>
            <a:off x="576072" y="258032"/>
            <a:ext cx="3790474" cy="1098137"/>
          </a:xfrm>
        </p:spPr>
        <p:txBody>
          <a:bodyPr anchor="b"/>
          <a:lstStyle>
            <a:lvl1pPr algn="l">
              <a:defRPr sz="2000" b="1"/>
            </a:lvl1pPr>
          </a:lstStyle>
          <a:p>
            <a:pPr lvl="0">
              <a:defRPr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04563" y="258032"/>
            <a:ext cx="6440805" cy="553119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>
              <a:defRPr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576072" y="1356169"/>
            <a:ext cx="3790474" cy="443305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>
              <a:defRPr/>
            </a:pPr>
            <a:r>
              <a:rPr lang="ko-KR" altLang="en-US"/>
              <a:t>마스터 텍스트 스타일을 편집합니다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/>
            </a:pPr>
            <a:fld id="{AB9308D0-ABFA-40BC-8F85-4711047E3EDF}" type="datetime1">
              <a:rPr lang="ko-KR" altLang="en-US"/>
              <a:pPr lvl="0">
                <a:defRPr/>
              </a:pPr>
              <a:t>2025-02-13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B96EADFF-CBD6-44EC-8268-1C51C8D40793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9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캡션 있는 그림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>
          <a:xfrm>
            <a:off x="2258282" y="4536567"/>
            <a:ext cx="6912864" cy="535567"/>
          </a:xfrm>
        </p:spPr>
        <p:txBody>
          <a:bodyPr anchor="b"/>
          <a:lstStyle>
            <a:lvl1pPr algn="l">
              <a:defRPr sz="2000" b="1"/>
            </a:lvl1pPr>
          </a:lstStyle>
          <a:p>
            <a:pPr lvl="0">
              <a:defRPr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2258282" y="579072"/>
            <a:ext cx="6912864" cy="3888486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2258282" y="5072135"/>
            <a:ext cx="6912864" cy="760594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>
              <a:defRPr/>
            </a:pPr>
            <a:r>
              <a:rPr lang="ko-KR" altLang="en-US"/>
              <a:t>마스터 텍스트 스타일을 편집합니다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/>
            </a:pPr>
            <a:fld id="{AB9308D0-ABFA-40BC-8F85-4711047E3EDF}" type="datetime1">
              <a:rPr lang="ko-KR" altLang="en-US"/>
              <a:pPr lvl="0">
                <a:defRPr/>
              </a:pPr>
              <a:t>2025-02-13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B96EADFF-CBD6-44EC-8268-1C51C8D40793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10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제목 및 세로 텍스트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>
              <a:defRPr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/>
            </a:pPr>
            <a:fld id="{AB9308D0-ABFA-40BC-8F85-4711047E3EDF}" type="datetime1">
              <a:rPr lang="ko-KR" altLang="en-US"/>
              <a:pPr lvl="0">
                <a:defRPr/>
              </a:pPr>
              <a:t>2025-02-13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B96EADFF-CBD6-44EC-8268-1C51C8D40793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11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세로 제목 및 텍스트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 idx="0"/>
          </p:nvPr>
        </p:nvSpPr>
        <p:spPr>
          <a:xfrm>
            <a:off x="8353044" y="259532"/>
            <a:ext cx="2592324" cy="5529691"/>
          </a:xfrm>
        </p:spPr>
        <p:txBody>
          <a:bodyPr vert="eaVert"/>
          <a:lstStyle/>
          <a:p>
            <a:pPr lvl="0">
              <a:defRPr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576072" y="259532"/>
            <a:ext cx="7584948" cy="5529691"/>
          </a:xfrm>
        </p:spPr>
        <p:txBody>
          <a:bodyPr vert="eaVert"/>
          <a:lstStyle/>
          <a:p>
            <a:pPr lvl="0">
              <a:defRPr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/>
            </a:pPr>
            <a:fld id="{AB9308D0-ABFA-40BC-8F85-4711047E3EDF}" type="datetime1">
              <a:rPr lang="ko-KR" altLang="en-US"/>
              <a:pPr lvl="0">
                <a:defRPr/>
              </a:pPr>
              <a:t>2025-02-13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B96EADFF-CBD6-44EC-8268-1C51C8D40793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Masters/_rels/slideMaster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10" Type="http://schemas.openxmlformats.org/officeDocument/2006/relationships/slideLayout" Target="../slideLayouts/slideLayout10.xml"  /><Relationship Id="rId11" Type="http://schemas.openxmlformats.org/officeDocument/2006/relationships/slideLayout" Target="../slideLayouts/slideLayout11.xml"  /><Relationship Id="rId12" Type="http://schemas.openxmlformats.org/officeDocument/2006/relationships/theme" Target="../theme/theme1.xml"  /><Relationship Id="rId2" Type="http://schemas.openxmlformats.org/officeDocument/2006/relationships/slideLayout" Target="../slideLayouts/slideLayout2.xml"  /><Relationship Id="rId3" Type="http://schemas.openxmlformats.org/officeDocument/2006/relationships/slideLayout" Target="../slideLayouts/slideLayout3.xml"  /><Relationship Id="rId4" Type="http://schemas.openxmlformats.org/officeDocument/2006/relationships/slideLayout" Target="../slideLayouts/slideLayout4.xml"  /><Relationship Id="rId5" Type="http://schemas.openxmlformats.org/officeDocument/2006/relationships/slideLayout" Target="../slideLayouts/slideLayout5.xml"  /><Relationship Id="rId6" Type="http://schemas.openxmlformats.org/officeDocument/2006/relationships/slideLayout" Target="../slideLayouts/slideLayout6.xml"  /><Relationship Id="rId7" Type="http://schemas.openxmlformats.org/officeDocument/2006/relationships/slideLayout" Target="../slideLayouts/slideLayout7.xml"  /><Relationship Id="rId8" Type="http://schemas.openxmlformats.org/officeDocument/2006/relationships/slideLayout" Target="../slideLayouts/slideLayout8.xml"  /><Relationship Id="rId9" Type="http://schemas.openxmlformats.org/officeDocument/2006/relationships/slideLayout" Target="../slideLayouts/slideLayout9.xml"  /></Relationships>
</file>

<file path=ppt/slideMasters/slideMaster1.xml><?xml version="1.0" encoding="utf-8"?>
<p:sldMaste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 name="Office 테마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 idx="0"/>
          </p:nvPr>
        </p:nvSpPr>
        <p:spPr>
          <a:xfrm>
            <a:off x="576072" y="259532"/>
            <a:ext cx="10369296" cy="1080135"/>
          </a:xfrm>
          <a:prstGeom prst="rect">
            <a:avLst/>
          </a:prstGeom>
        </p:spPr>
        <p:txBody>
          <a:bodyPr vert="horz" lIns="91440" tIns="45720" rIns="91440" bIns="45720" anchor="ctr">
            <a:normAutofit/>
          </a:bodyPr>
          <a:lstStyle/>
          <a:p>
            <a:pPr lvl="0">
              <a:defRPr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76072" y="1512189"/>
            <a:ext cx="10369296" cy="4277035"/>
          </a:xfrm>
          <a:prstGeom prst="rect">
            <a:avLst/>
          </a:prstGeom>
        </p:spPr>
        <p:txBody>
          <a:bodyPr vert="horz" lIns="91440" tIns="45720" rIns="91440" bIns="45720">
            <a:normAutofit/>
          </a:bodyPr>
          <a:lstStyle/>
          <a:p>
            <a:pPr lvl="0">
              <a:defRPr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576072" y="6006751"/>
            <a:ext cx="2688336" cy="345043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>
              <a:defRPr/>
            </a:pPr>
            <a:fld id="{AB9308D0-ABFA-40BC-8F85-4711047E3EDF}" type="datetime1">
              <a:rPr lang="ko-KR" altLang="en-US"/>
              <a:pPr lvl="0">
                <a:defRPr/>
              </a:pPr>
              <a:t>2025-02-13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936492" y="6006751"/>
            <a:ext cx="3648456" cy="345043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257032" y="6006751"/>
            <a:ext cx="2688336" cy="345043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>
              <a:defRPr/>
            </a:pPr>
            <a:fld id="{B96EADFF-CBD6-44EC-8268-1C51C8D40793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</p:sldLayoutIdLst>
  <p:transition xmlns:mc="http://schemas.openxmlformats.org/markup-compatibility/2006" xmlns:hp="http://schemas.haansoft.com/office/presentation/8.0" mc:Ignorable="hp" hp:hslDur="50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2" Type="http://schemas.openxmlformats.org/officeDocument/2006/relationships/image" Target="../media/image1.jpeg"  /><Relationship Id="rId3" Type="http://schemas.openxmlformats.org/officeDocument/2006/relationships/image" Target="../media/image2.jpeg"  /></Relationships>
</file>

<file path=ppt/slides/_rels/slide2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Relationship Id="rId2" Type="http://schemas.openxmlformats.org/officeDocument/2006/relationships/image" Target="../media/image3.png"  /></Relationships>
</file>

<file path=ppt/slides/slide1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0" y="0"/>
            <a:ext cx="11521440" cy="2031004"/>
          </a:xfrm>
          <a:prstGeom prst="rect">
            <a:avLst/>
          </a:prstGeom>
        </p:spPr>
      </p:pic>
      <p:sp>
        <p:nvSpPr>
          <p:cNvPr id="2" name="제목 1"/>
          <p:cNvSpPr>
            <a:spLocks noGrp="1"/>
          </p:cNvSpPr>
          <p:nvPr>
            <p:ph type="ctrTitle" idx="0"/>
          </p:nvPr>
        </p:nvSpPr>
        <p:spPr>
          <a:xfrm>
            <a:off x="234185" y="123329"/>
            <a:ext cx="11295254" cy="635110"/>
          </a:xfrm>
        </p:spPr>
        <p:txBody>
          <a:bodyPr>
            <a:noAutofit/>
          </a:bodyPr>
          <a:lstStyle/>
          <a:p>
            <a:pPr algn="l">
              <a:defRPr/>
            </a:pPr>
            <a:r>
              <a:rPr lang="ko-KR" altLang="en-US" sz="2300" b="1">
                <a:ln w="50800"/>
                <a:solidFill>
                  <a:schemeClr val="bg1">
                    <a:shade val="50000"/>
                  </a:schemeClr>
                </a:solidFill>
                <a:latin typeface="HY견고딕"/>
                <a:ea typeface="HY견고딕"/>
              </a:rPr>
              <a:t>      </a:t>
            </a:r>
            <a:r>
              <a:rPr lang="en-US" altLang="ko-KR" sz="2300" b="1">
                <a:ln w="50800"/>
                <a:solidFill>
                  <a:schemeClr val="bg1">
                    <a:shade val="50000"/>
                  </a:schemeClr>
                </a:solidFill>
                <a:latin typeface="HY견고딕"/>
                <a:ea typeface="HY견고딕"/>
              </a:rPr>
              <a:t>                </a:t>
            </a:r>
            <a:r>
              <a:rPr lang="ko-KR" altLang="en-US" sz="2300" b="1">
                <a:ln w="50800"/>
                <a:solidFill>
                  <a:schemeClr val="bg1">
                    <a:shade val="50000"/>
                  </a:schemeClr>
                </a:solidFill>
                <a:latin typeface="HY견고딕"/>
                <a:ea typeface="HY견고딕"/>
              </a:rPr>
              <a:t>   대한체육회</a:t>
            </a:r>
            <a:r>
              <a:rPr lang="ko-KR" altLang="en-US" sz="2500" b="1" spc="100">
                <a:ln w="50800"/>
                <a:solidFill>
                  <a:schemeClr val="bg1">
                    <a:shade val="50000"/>
                  </a:schemeClr>
                </a:solidFill>
                <a:latin typeface="HY견고딕"/>
                <a:ea typeface="HY견고딕"/>
              </a:rPr>
              <a:t>경기단체연합회</a:t>
            </a:r>
            <a:endParaRPr lang="ko-KR" altLang="en-US" sz="2500" b="1" spc="100">
              <a:ln w="50800"/>
              <a:solidFill>
                <a:schemeClr val="bg1">
                  <a:shade val="50000"/>
                </a:schemeClr>
              </a:solidFill>
              <a:latin typeface="HY견고딕"/>
              <a:ea typeface="HY견고딕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2047988" y="94106"/>
            <a:ext cx="544380" cy="77003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44384" y="1568347"/>
            <a:ext cx="6739736" cy="2751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 sz="1200" b="1">
                <a:ln w="50800"/>
                <a:solidFill>
                  <a:schemeClr val="bg1">
                    <a:shade val="50000"/>
                  </a:schemeClr>
                </a:solidFill>
                <a:latin typeface="HY견고딕"/>
                <a:ea typeface="HY견고딕"/>
              </a:rPr>
              <a:t>일시</a:t>
            </a:r>
            <a:r>
              <a:rPr lang="en-US" altLang="ko-KR" sz="1200" b="1">
                <a:ln w="50800"/>
                <a:solidFill>
                  <a:schemeClr val="bg1">
                    <a:shade val="50000"/>
                  </a:schemeClr>
                </a:solidFill>
                <a:latin typeface="HY견고딕"/>
                <a:ea typeface="HY견고딕"/>
              </a:rPr>
              <a:t>: 2025. 2. 14. 11:00    </a:t>
            </a:r>
            <a:r>
              <a:rPr lang="ko-KR" altLang="en-US" sz="1200" b="1">
                <a:ln w="50800"/>
                <a:solidFill>
                  <a:schemeClr val="bg1">
                    <a:shade val="50000"/>
                  </a:schemeClr>
                </a:solidFill>
                <a:latin typeface="HY견고딕"/>
                <a:ea typeface="HY견고딕"/>
              </a:rPr>
              <a:t>장소</a:t>
            </a:r>
            <a:r>
              <a:rPr lang="en-US" altLang="ko-KR" sz="1200" b="1">
                <a:ln w="50800"/>
                <a:solidFill>
                  <a:schemeClr val="bg1">
                    <a:shade val="50000"/>
                  </a:schemeClr>
                </a:solidFill>
                <a:latin typeface="HY견고딕"/>
                <a:ea typeface="HY견고딕"/>
              </a:rPr>
              <a:t>: </a:t>
            </a:r>
            <a:r>
              <a:rPr lang="ko-KR" altLang="en-US" sz="1200" b="1">
                <a:ln w="50800"/>
                <a:solidFill>
                  <a:schemeClr val="bg1">
                    <a:shade val="50000"/>
                  </a:schemeClr>
                </a:solidFill>
                <a:latin typeface="HY견고딕"/>
                <a:ea typeface="HY견고딕"/>
              </a:rPr>
              <a:t>올림픽회관 </a:t>
            </a:r>
            <a:r>
              <a:rPr lang="en-US" altLang="ko-KR" sz="1200" b="1">
                <a:ln w="50800"/>
                <a:solidFill>
                  <a:schemeClr val="bg1">
                    <a:shade val="50000"/>
                  </a:schemeClr>
                </a:solidFill>
                <a:latin typeface="HY견고딕"/>
                <a:ea typeface="HY견고딕"/>
              </a:rPr>
              <a:t>1</a:t>
            </a:r>
            <a:r>
              <a:rPr lang="ko-KR" altLang="en-US" sz="1200" b="1">
                <a:ln w="50800"/>
                <a:solidFill>
                  <a:schemeClr val="bg1">
                    <a:shade val="50000"/>
                  </a:schemeClr>
                </a:solidFill>
                <a:latin typeface="HY견고딕"/>
                <a:ea typeface="HY견고딕"/>
              </a:rPr>
              <a:t>층 </a:t>
            </a:r>
            <a:r>
              <a:rPr lang="en-US" altLang="ko-KR" sz="1200" b="1">
                <a:ln w="50800"/>
                <a:solidFill>
                  <a:schemeClr val="bg1">
                    <a:shade val="50000"/>
                  </a:schemeClr>
                </a:solidFill>
                <a:latin typeface="HY견고딕"/>
                <a:ea typeface="HY견고딕"/>
              </a:rPr>
              <a:t>144</a:t>
            </a:r>
            <a:r>
              <a:rPr lang="ko-KR" altLang="en-US" sz="1200" b="1">
                <a:ln w="50800"/>
                <a:solidFill>
                  <a:schemeClr val="bg1">
                    <a:shade val="50000"/>
                  </a:schemeClr>
                </a:solidFill>
                <a:latin typeface="HY견고딕"/>
                <a:ea typeface="HY견고딕"/>
              </a:rPr>
              <a:t>호 대회의실</a:t>
            </a:r>
            <a:endParaRPr lang="ko-KR" altLang="en-US" sz="1200" b="1">
              <a:ln w="50800"/>
              <a:solidFill>
                <a:schemeClr val="bg1">
                  <a:shade val="50000"/>
                </a:schemeClr>
              </a:solidFill>
              <a:latin typeface="HY견고딕"/>
              <a:ea typeface="HY견고딕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731232" y="779527"/>
            <a:ext cx="8074977" cy="6448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altLang="ko-KR" sz="3600" b="1" spc="200">
                <a:ln w="50800"/>
                <a:solidFill>
                  <a:schemeClr val="bg1">
                    <a:shade val="50000"/>
                  </a:schemeClr>
                </a:solidFill>
                <a:latin typeface="HY견고딕"/>
                <a:ea typeface="HY견고딕"/>
              </a:rPr>
              <a:t>2025</a:t>
            </a:r>
            <a:r>
              <a:rPr lang="ko-KR" altLang="en-US" sz="3600" b="1" spc="200">
                <a:ln w="50800"/>
                <a:solidFill>
                  <a:schemeClr val="bg1">
                    <a:shade val="50000"/>
                  </a:schemeClr>
                </a:solidFill>
                <a:latin typeface="HY견고딕"/>
                <a:ea typeface="HY견고딕"/>
              </a:rPr>
              <a:t>년도 제</a:t>
            </a:r>
            <a:r>
              <a:rPr lang="en-US" altLang="ko-KR" sz="3600" b="1" spc="200">
                <a:ln w="50800"/>
                <a:solidFill>
                  <a:schemeClr val="bg1">
                    <a:shade val="50000"/>
                  </a:schemeClr>
                </a:solidFill>
                <a:latin typeface="HY견고딕"/>
                <a:ea typeface="HY견고딕"/>
              </a:rPr>
              <a:t>1</a:t>
            </a:r>
            <a:r>
              <a:rPr lang="ko-KR" altLang="en-US" sz="3600" b="1" spc="200">
                <a:ln w="50800"/>
                <a:solidFill>
                  <a:schemeClr val="bg1">
                    <a:shade val="50000"/>
                  </a:schemeClr>
                </a:solidFill>
                <a:latin typeface="HY견고딕"/>
                <a:ea typeface="HY견고딕"/>
              </a:rPr>
              <a:t>차 정기이사회</a:t>
            </a:r>
            <a:endParaRPr lang="ko-KR" altLang="en-US" sz="3600" b="1" spc="200">
              <a:ln w="50800"/>
              <a:solidFill>
                <a:schemeClr val="bg1">
                  <a:shade val="50000"/>
                </a:schemeClr>
              </a:solidFill>
              <a:latin typeface="HY견고딕"/>
              <a:ea typeface="HY견고딕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4142365" y="0"/>
            <a:ext cx="3236708" cy="215780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theme/theme1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ep:Properties xmlns:r="http://schemas.openxmlformats.org/officeDocument/2006/relationships" xmlns:ep="http://schemas.openxmlformats.org/officeDocument/2006/extended-properties" xmlns:vt="http://schemas.openxmlformats.org/officeDocument/2006/docPropsVTypes">
  <ep:Manager/>
  <ep:Company/>
  <ep:Words>14</ep:Words>
  <ep:PresentationFormat>사용자 지정</ep:PresentationFormat>
  <ep:Paragraphs>3</ep:Paragraphs>
  <ep:Slides>2</ep:Slides>
  <ep:Notes>0</ep:Notes>
  <ep:TotalTime>0</ep:TotalTime>
  <ep:HiddenSlides>0</ep:HiddenSlides>
  <ep:MMClips>0</ep:MMClips>
  <ep: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ep:HeadingPairs>
  <ep:TitlesOfParts>
    <vt:vector size="3" baseType="lpstr">
      <vt:lpstr>Office 테마</vt:lpstr>
      <vt:lpstr>대한체육회경기단체연합회</vt:lpstr>
      <vt:lpstr>슬라이드 2</vt:lpstr>
    </vt:vector>
  </ep:TitlesOfParts>
  <ep:HyperlinkBase/>
  <ep:Application>Show</ep:Application>
  <ep:AppVersion>12.0000</ep:AppVersion>
</ep:Properties>
</file>

<file path=docProps/core.xml><?xml version="1.0" encoding="utf-8"?>
<cp:coreProperties xmlns:r="http://schemas.openxmlformats.org/officeDocument/2006/relationships"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2024-01-25T01:41:04.000</dcterms:created>
  <dc:creator>LG</dc:creator>
  <cp:lastModifiedBy>KSC</cp:lastModifiedBy>
  <dcterms:modified xsi:type="dcterms:W3CDTF">2025-02-13T06:36:00.762</dcterms:modified>
  <cp:revision>9</cp:revision>
  <dc:title>「2024 체육인 대회」</dc:title>
  <cp:version/>
</cp:coreProperties>
</file>

<file path=docProps/custom.xml><?xml version="1.0" encoding="utf-8"?>
<cfp:Properties xmlns:r="http://schemas.openxmlformats.org/officeDocument/2006/relationships" xmlns:cfp="http://schemas.openxmlformats.org/officeDocument/2006/custom-properties" xmlns:vt="http://schemas.openxmlformats.org/officeDocument/2006/docPropsVTypes"/>
</file>